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307" r:id="rId2"/>
    <p:sldId id="257" r:id="rId3"/>
    <p:sldId id="422" r:id="rId4"/>
    <p:sldId id="423" r:id="rId5"/>
    <p:sldId id="424" r:id="rId6"/>
    <p:sldId id="425" r:id="rId7"/>
    <p:sldId id="426" r:id="rId8"/>
    <p:sldId id="427" r:id="rId9"/>
    <p:sldId id="429" r:id="rId10"/>
    <p:sldId id="428" r:id="rId11"/>
    <p:sldId id="430" r:id="rId12"/>
    <p:sldId id="431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Museo 700" panose="02000000000000000000" charset="0"/>
      <p:bold r:id="rId23"/>
    </p:embeddedFont>
    <p:embeddedFont>
      <p:font typeface="Raleway" pitchFamily="2" charset="0"/>
      <p:regular r:id="rId24"/>
      <p:bold r:id="rId25"/>
      <p:italic r:id="rId26"/>
      <p:boldItalic r:id="rId27"/>
    </p:embeddedFont>
    <p:embeddedFont>
      <p:font typeface="Segoe UI Light" panose="020B0502040204020203" pitchFamily="34" charset="0"/>
      <p:regular r:id="rId28"/>
      <p:italic r:id="rId29"/>
    </p:embeddedFont>
  </p:embeddedFont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694FAAD-F41D-4D0D-B358-D22C19D6E56F}">
          <p14:sldIdLst>
            <p14:sldId id="307"/>
            <p14:sldId id="257"/>
            <p14:sldId id="422"/>
            <p14:sldId id="423"/>
            <p14:sldId id="424"/>
            <p14:sldId id="425"/>
            <p14:sldId id="426"/>
            <p14:sldId id="427"/>
            <p14:sldId id="429"/>
            <p14:sldId id="428"/>
            <p14:sldId id="430"/>
            <p14:sldId id="43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1F36"/>
    <a:srgbClr val="313642"/>
    <a:srgbClr val="0B2C4D"/>
    <a:srgbClr val="F8F8F8"/>
    <a:srgbClr val="4B4D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00" autoAdjust="0"/>
    <p:restoredTop sz="94015" autoAdjust="0"/>
  </p:normalViewPr>
  <p:slideViewPr>
    <p:cSldViewPr snapToGrid="0" showGuides="1">
      <p:cViewPr varScale="1">
        <p:scale>
          <a:sx n="71" d="100"/>
          <a:sy n="71" d="100"/>
        </p:scale>
        <p:origin x="834" y="78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09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EF9452-8668-47B8-B165-70EA01712E77}" type="datetimeFigureOut">
              <a:rPr lang="id-ID" smtClean="0"/>
              <a:t>16/10/2022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5EE790-88B7-4254-9B43-0F402322EF5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10169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rgraphdesign.com/start-project/" TargetMode="External"/><Relationship Id="rId2" Type="http://schemas.openxmlformats.org/officeDocument/2006/relationships/hyperlink" Target="https://rrslide.com/price/freebies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rrslide.com/documentation/" TargetMode="External"/><Relationship Id="rId4" Type="http://schemas.openxmlformats.org/officeDocument/2006/relationships/hyperlink" Target="https://rrslide.com/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0233B9E-C835-4A05-AF0C-6F2A39ED853D}"/>
              </a:ext>
            </a:extLst>
          </p:cNvPr>
          <p:cNvGrpSpPr/>
          <p:nvPr userDrawn="1"/>
        </p:nvGrpSpPr>
        <p:grpSpPr>
          <a:xfrm>
            <a:off x="6926686" y="853706"/>
            <a:ext cx="6427728" cy="6433349"/>
            <a:chOff x="1812925" y="2333625"/>
            <a:chExt cx="1816100" cy="1817688"/>
          </a:xfrm>
          <a:solidFill>
            <a:schemeClr val="bg1">
              <a:alpha val="5000"/>
            </a:schemeClr>
          </a:solidFill>
        </p:grpSpPr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70D1FB18-D757-4F45-A927-B81FA41EC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925" y="2333625"/>
              <a:ext cx="908050" cy="908050"/>
            </a:xfrm>
            <a:custGeom>
              <a:avLst/>
              <a:gdLst>
                <a:gd name="T0" fmla="*/ 55 w 1716"/>
                <a:gd name="T1" fmla="*/ 635 h 1717"/>
                <a:gd name="T2" fmla="*/ 61 w 1716"/>
                <a:gd name="T3" fmla="*/ 635 h 1717"/>
                <a:gd name="T4" fmla="*/ 112 w 1716"/>
                <a:gd name="T5" fmla="*/ 639 h 1717"/>
                <a:gd name="T6" fmla="*/ 211 w 1716"/>
                <a:gd name="T7" fmla="*/ 654 h 1717"/>
                <a:gd name="T8" fmla="*/ 309 w 1716"/>
                <a:gd name="T9" fmla="*/ 679 h 1717"/>
                <a:gd name="T10" fmla="*/ 401 w 1716"/>
                <a:gd name="T11" fmla="*/ 711 h 1717"/>
                <a:gd name="T12" fmla="*/ 490 w 1716"/>
                <a:gd name="T13" fmla="*/ 751 h 1717"/>
                <a:gd name="T14" fmla="*/ 575 w 1716"/>
                <a:gd name="T15" fmla="*/ 799 h 1717"/>
                <a:gd name="T16" fmla="*/ 654 w 1716"/>
                <a:gd name="T17" fmla="*/ 854 h 1717"/>
                <a:gd name="T18" fmla="*/ 727 w 1716"/>
                <a:gd name="T19" fmla="*/ 916 h 1717"/>
                <a:gd name="T20" fmla="*/ 796 w 1716"/>
                <a:gd name="T21" fmla="*/ 984 h 1717"/>
                <a:gd name="T22" fmla="*/ 858 w 1716"/>
                <a:gd name="T23" fmla="*/ 1058 h 1717"/>
                <a:gd name="T24" fmla="*/ 914 w 1716"/>
                <a:gd name="T25" fmla="*/ 1137 h 1717"/>
                <a:gd name="T26" fmla="*/ 962 w 1716"/>
                <a:gd name="T27" fmla="*/ 1221 h 1717"/>
                <a:gd name="T28" fmla="*/ 1003 w 1716"/>
                <a:gd name="T29" fmla="*/ 1310 h 1717"/>
                <a:gd name="T30" fmla="*/ 1036 w 1716"/>
                <a:gd name="T31" fmla="*/ 1402 h 1717"/>
                <a:gd name="T32" fmla="*/ 1060 w 1716"/>
                <a:gd name="T33" fmla="*/ 1498 h 1717"/>
                <a:gd name="T34" fmla="*/ 1075 w 1716"/>
                <a:gd name="T35" fmla="*/ 1598 h 1717"/>
                <a:gd name="T36" fmla="*/ 1080 w 1716"/>
                <a:gd name="T37" fmla="*/ 1653 h 1717"/>
                <a:gd name="T38" fmla="*/ 1081 w 1716"/>
                <a:gd name="T39" fmla="*/ 1663 h 1717"/>
                <a:gd name="T40" fmla="*/ 1085 w 1716"/>
                <a:gd name="T41" fmla="*/ 1681 h 1717"/>
                <a:gd name="T42" fmla="*/ 1096 w 1716"/>
                <a:gd name="T43" fmla="*/ 1697 h 1717"/>
                <a:gd name="T44" fmla="*/ 1111 w 1716"/>
                <a:gd name="T45" fmla="*/ 1710 h 1717"/>
                <a:gd name="T46" fmla="*/ 1130 w 1716"/>
                <a:gd name="T47" fmla="*/ 1716 h 1717"/>
                <a:gd name="T48" fmla="*/ 1655 w 1716"/>
                <a:gd name="T49" fmla="*/ 1717 h 1717"/>
                <a:gd name="T50" fmla="*/ 1676 w 1716"/>
                <a:gd name="T51" fmla="*/ 1713 h 1717"/>
                <a:gd name="T52" fmla="*/ 1695 w 1716"/>
                <a:gd name="T53" fmla="*/ 1703 h 1717"/>
                <a:gd name="T54" fmla="*/ 1708 w 1716"/>
                <a:gd name="T55" fmla="*/ 1687 h 1717"/>
                <a:gd name="T56" fmla="*/ 1715 w 1716"/>
                <a:gd name="T57" fmla="*/ 1666 h 1717"/>
                <a:gd name="T58" fmla="*/ 1715 w 1716"/>
                <a:gd name="T59" fmla="*/ 1666 h 1717"/>
                <a:gd name="T60" fmla="*/ 1716 w 1716"/>
                <a:gd name="T61" fmla="*/ 1656 h 1717"/>
                <a:gd name="T62" fmla="*/ 1714 w 1716"/>
                <a:gd name="T63" fmla="*/ 1643 h 1717"/>
                <a:gd name="T64" fmla="*/ 1714 w 1716"/>
                <a:gd name="T65" fmla="*/ 1642 h 1717"/>
                <a:gd name="T66" fmla="*/ 1699 w 1716"/>
                <a:gd name="T67" fmla="*/ 1478 h 1717"/>
                <a:gd name="T68" fmla="*/ 1669 w 1716"/>
                <a:gd name="T69" fmla="*/ 1318 h 1717"/>
                <a:gd name="T70" fmla="*/ 1625 w 1716"/>
                <a:gd name="T71" fmla="*/ 1164 h 1717"/>
                <a:gd name="T72" fmla="*/ 1566 w 1716"/>
                <a:gd name="T73" fmla="*/ 1016 h 1717"/>
                <a:gd name="T74" fmla="*/ 1495 w 1716"/>
                <a:gd name="T75" fmla="*/ 875 h 1717"/>
                <a:gd name="T76" fmla="*/ 1412 w 1716"/>
                <a:gd name="T77" fmla="*/ 743 h 1717"/>
                <a:gd name="T78" fmla="*/ 1318 w 1716"/>
                <a:gd name="T79" fmla="*/ 618 h 1717"/>
                <a:gd name="T80" fmla="*/ 1213 w 1716"/>
                <a:gd name="T81" fmla="*/ 502 h 1717"/>
                <a:gd name="T82" fmla="*/ 1098 w 1716"/>
                <a:gd name="T83" fmla="*/ 397 h 1717"/>
                <a:gd name="T84" fmla="*/ 973 w 1716"/>
                <a:gd name="T85" fmla="*/ 303 h 1717"/>
                <a:gd name="T86" fmla="*/ 841 w 1716"/>
                <a:gd name="T87" fmla="*/ 220 h 1717"/>
                <a:gd name="T88" fmla="*/ 700 w 1716"/>
                <a:gd name="T89" fmla="*/ 149 h 1717"/>
                <a:gd name="T90" fmla="*/ 552 w 1716"/>
                <a:gd name="T91" fmla="*/ 91 h 1717"/>
                <a:gd name="T92" fmla="*/ 399 w 1716"/>
                <a:gd name="T93" fmla="*/ 47 h 1717"/>
                <a:gd name="T94" fmla="*/ 239 w 1716"/>
                <a:gd name="T95" fmla="*/ 16 h 1717"/>
                <a:gd name="T96" fmla="*/ 75 w 1716"/>
                <a:gd name="T97" fmla="*/ 2 h 1717"/>
                <a:gd name="T98" fmla="*/ 61 w 1716"/>
                <a:gd name="T99" fmla="*/ 0 h 1717"/>
                <a:gd name="T100" fmla="*/ 52 w 1716"/>
                <a:gd name="T101" fmla="*/ 1 h 1717"/>
                <a:gd name="T102" fmla="*/ 31 w 1716"/>
                <a:gd name="T103" fmla="*/ 8 h 1717"/>
                <a:gd name="T104" fmla="*/ 15 w 1716"/>
                <a:gd name="T105" fmla="*/ 21 h 1717"/>
                <a:gd name="T106" fmla="*/ 4 w 1716"/>
                <a:gd name="T107" fmla="*/ 40 h 1717"/>
                <a:gd name="T108" fmla="*/ 0 w 1716"/>
                <a:gd name="T109" fmla="*/ 61 h 1717"/>
                <a:gd name="T110" fmla="*/ 0 w 1716"/>
                <a:gd name="T111" fmla="*/ 580 h 1717"/>
                <a:gd name="T112" fmla="*/ 2 w 1716"/>
                <a:gd name="T113" fmla="*/ 592 h 1717"/>
                <a:gd name="T114" fmla="*/ 9 w 1716"/>
                <a:gd name="T115" fmla="*/ 607 h 1717"/>
                <a:gd name="T116" fmla="*/ 23 w 1716"/>
                <a:gd name="T117" fmla="*/ 623 h 1717"/>
                <a:gd name="T118" fmla="*/ 37 w 1716"/>
                <a:gd name="T119" fmla="*/ 631 h 1717"/>
                <a:gd name="T120" fmla="*/ 49 w 1716"/>
                <a:gd name="T121" fmla="*/ 634 h 1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6" h="1717">
                  <a:moveTo>
                    <a:pt x="54" y="635"/>
                  </a:moveTo>
                  <a:lnTo>
                    <a:pt x="55" y="635"/>
                  </a:lnTo>
                  <a:lnTo>
                    <a:pt x="58" y="635"/>
                  </a:lnTo>
                  <a:lnTo>
                    <a:pt x="61" y="635"/>
                  </a:lnTo>
                  <a:lnTo>
                    <a:pt x="61" y="635"/>
                  </a:lnTo>
                  <a:lnTo>
                    <a:pt x="112" y="639"/>
                  </a:lnTo>
                  <a:lnTo>
                    <a:pt x="162" y="646"/>
                  </a:lnTo>
                  <a:lnTo>
                    <a:pt x="211" y="654"/>
                  </a:lnTo>
                  <a:lnTo>
                    <a:pt x="260" y="666"/>
                  </a:lnTo>
                  <a:lnTo>
                    <a:pt x="309" y="679"/>
                  </a:lnTo>
                  <a:lnTo>
                    <a:pt x="355" y="694"/>
                  </a:lnTo>
                  <a:lnTo>
                    <a:pt x="401" y="711"/>
                  </a:lnTo>
                  <a:lnTo>
                    <a:pt x="446" y="730"/>
                  </a:lnTo>
                  <a:lnTo>
                    <a:pt x="490" y="751"/>
                  </a:lnTo>
                  <a:lnTo>
                    <a:pt x="533" y="774"/>
                  </a:lnTo>
                  <a:lnTo>
                    <a:pt x="575" y="799"/>
                  </a:lnTo>
                  <a:lnTo>
                    <a:pt x="615" y="826"/>
                  </a:lnTo>
                  <a:lnTo>
                    <a:pt x="654" y="854"/>
                  </a:lnTo>
                  <a:lnTo>
                    <a:pt x="692" y="884"/>
                  </a:lnTo>
                  <a:lnTo>
                    <a:pt x="727" y="916"/>
                  </a:lnTo>
                  <a:lnTo>
                    <a:pt x="763" y="949"/>
                  </a:lnTo>
                  <a:lnTo>
                    <a:pt x="796" y="984"/>
                  </a:lnTo>
                  <a:lnTo>
                    <a:pt x="828" y="1020"/>
                  </a:lnTo>
                  <a:lnTo>
                    <a:pt x="858" y="1058"/>
                  </a:lnTo>
                  <a:lnTo>
                    <a:pt x="887" y="1096"/>
                  </a:lnTo>
                  <a:lnTo>
                    <a:pt x="914" y="1137"/>
                  </a:lnTo>
                  <a:lnTo>
                    <a:pt x="939" y="1178"/>
                  </a:lnTo>
                  <a:lnTo>
                    <a:pt x="962" y="1221"/>
                  </a:lnTo>
                  <a:lnTo>
                    <a:pt x="983" y="1264"/>
                  </a:lnTo>
                  <a:lnTo>
                    <a:pt x="1003" y="1310"/>
                  </a:lnTo>
                  <a:lnTo>
                    <a:pt x="1021" y="1355"/>
                  </a:lnTo>
                  <a:lnTo>
                    <a:pt x="1036" y="1402"/>
                  </a:lnTo>
                  <a:lnTo>
                    <a:pt x="1049" y="1450"/>
                  </a:lnTo>
                  <a:lnTo>
                    <a:pt x="1060" y="1498"/>
                  </a:lnTo>
                  <a:lnTo>
                    <a:pt x="1069" y="1548"/>
                  </a:lnTo>
                  <a:lnTo>
                    <a:pt x="1075" y="1598"/>
                  </a:lnTo>
                  <a:lnTo>
                    <a:pt x="1081" y="1649"/>
                  </a:lnTo>
                  <a:lnTo>
                    <a:pt x="1080" y="1653"/>
                  </a:lnTo>
                  <a:lnTo>
                    <a:pt x="1080" y="1656"/>
                  </a:lnTo>
                  <a:lnTo>
                    <a:pt x="1081" y="1663"/>
                  </a:lnTo>
                  <a:lnTo>
                    <a:pt x="1082" y="1670"/>
                  </a:lnTo>
                  <a:lnTo>
                    <a:pt x="1085" y="1681"/>
                  </a:lnTo>
                  <a:lnTo>
                    <a:pt x="1090" y="1690"/>
                  </a:lnTo>
                  <a:lnTo>
                    <a:pt x="1096" y="1697"/>
                  </a:lnTo>
                  <a:lnTo>
                    <a:pt x="1103" y="1704"/>
                  </a:lnTo>
                  <a:lnTo>
                    <a:pt x="1111" y="1710"/>
                  </a:lnTo>
                  <a:lnTo>
                    <a:pt x="1120" y="1714"/>
                  </a:lnTo>
                  <a:lnTo>
                    <a:pt x="1130" y="1716"/>
                  </a:lnTo>
                  <a:lnTo>
                    <a:pt x="1140" y="1717"/>
                  </a:lnTo>
                  <a:lnTo>
                    <a:pt x="1655" y="1717"/>
                  </a:lnTo>
                  <a:lnTo>
                    <a:pt x="1665" y="1716"/>
                  </a:lnTo>
                  <a:lnTo>
                    <a:pt x="1676" y="1713"/>
                  </a:lnTo>
                  <a:lnTo>
                    <a:pt x="1686" y="1709"/>
                  </a:lnTo>
                  <a:lnTo>
                    <a:pt x="1695" y="1703"/>
                  </a:lnTo>
                  <a:lnTo>
                    <a:pt x="1702" y="1696"/>
                  </a:lnTo>
                  <a:lnTo>
                    <a:pt x="1708" y="1687"/>
                  </a:lnTo>
                  <a:lnTo>
                    <a:pt x="1712" y="1676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5" y="1661"/>
                  </a:lnTo>
                  <a:lnTo>
                    <a:pt x="1716" y="1656"/>
                  </a:lnTo>
                  <a:lnTo>
                    <a:pt x="1715" y="1649"/>
                  </a:lnTo>
                  <a:lnTo>
                    <a:pt x="1714" y="1643"/>
                  </a:lnTo>
                  <a:lnTo>
                    <a:pt x="1714" y="1642"/>
                  </a:lnTo>
                  <a:lnTo>
                    <a:pt x="1714" y="1642"/>
                  </a:lnTo>
                  <a:lnTo>
                    <a:pt x="1709" y="1560"/>
                  </a:lnTo>
                  <a:lnTo>
                    <a:pt x="1699" y="1478"/>
                  </a:lnTo>
                  <a:lnTo>
                    <a:pt x="1686" y="1398"/>
                  </a:lnTo>
                  <a:lnTo>
                    <a:pt x="1669" y="1318"/>
                  </a:lnTo>
                  <a:lnTo>
                    <a:pt x="1648" y="1241"/>
                  </a:lnTo>
                  <a:lnTo>
                    <a:pt x="1625" y="1164"/>
                  </a:lnTo>
                  <a:lnTo>
                    <a:pt x="1598" y="1089"/>
                  </a:lnTo>
                  <a:lnTo>
                    <a:pt x="1566" y="1016"/>
                  </a:lnTo>
                  <a:lnTo>
                    <a:pt x="1533" y="945"/>
                  </a:lnTo>
                  <a:lnTo>
                    <a:pt x="1495" y="875"/>
                  </a:lnTo>
                  <a:lnTo>
                    <a:pt x="1456" y="808"/>
                  </a:lnTo>
                  <a:lnTo>
                    <a:pt x="1412" y="743"/>
                  </a:lnTo>
                  <a:lnTo>
                    <a:pt x="1367" y="680"/>
                  </a:lnTo>
                  <a:lnTo>
                    <a:pt x="1318" y="618"/>
                  </a:lnTo>
                  <a:lnTo>
                    <a:pt x="1267" y="559"/>
                  </a:lnTo>
                  <a:lnTo>
                    <a:pt x="1213" y="502"/>
                  </a:lnTo>
                  <a:lnTo>
                    <a:pt x="1156" y="449"/>
                  </a:lnTo>
                  <a:lnTo>
                    <a:pt x="1098" y="397"/>
                  </a:lnTo>
                  <a:lnTo>
                    <a:pt x="1037" y="348"/>
                  </a:lnTo>
                  <a:lnTo>
                    <a:pt x="973" y="303"/>
                  </a:lnTo>
                  <a:lnTo>
                    <a:pt x="908" y="260"/>
                  </a:lnTo>
                  <a:lnTo>
                    <a:pt x="841" y="220"/>
                  </a:lnTo>
                  <a:lnTo>
                    <a:pt x="771" y="183"/>
                  </a:lnTo>
                  <a:lnTo>
                    <a:pt x="700" y="149"/>
                  </a:lnTo>
                  <a:lnTo>
                    <a:pt x="627" y="119"/>
                  </a:lnTo>
                  <a:lnTo>
                    <a:pt x="552" y="91"/>
                  </a:lnTo>
                  <a:lnTo>
                    <a:pt x="477" y="67"/>
                  </a:lnTo>
                  <a:lnTo>
                    <a:pt x="399" y="47"/>
                  </a:lnTo>
                  <a:lnTo>
                    <a:pt x="320" y="29"/>
                  </a:lnTo>
                  <a:lnTo>
                    <a:pt x="239" y="16"/>
                  </a:lnTo>
                  <a:lnTo>
                    <a:pt x="157" y="7"/>
                  </a:lnTo>
                  <a:lnTo>
                    <a:pt x="75" y="2"/>
                  </a:lnTo>
                  <a:lnTo>
                    <a:pt x="68" y="0"/>
                  </a:lnTo>
                  <a:lnTo>
                    <a:pt x="61" y="0"/>
                  </a:lnTo>
                  <a:lnTo>
                    <a:pt x="56" y="0"/>
                  </a:lnTo>
                  <a:lnTo>
                    <a:pt x="52" y="1"/>
                  </a:lnTo>
                  <a:lnTo>
                    <a:pt x="40" y="3"/>
                  </a:lnTo>
                  <a:lnTo>
                    <a:pt x="31" y="8"/>
                  </a:lnTo>
                  <a:lnTo>
                    <a:pt x="22" y="14"/>
                  </a:lnTo>
                  <a:lnTo>
                    <a:pt x="15" y="21"/>
                  </a:lnTo>
                  <a:lnTo>
                    <a:pt x="8" y="29"/>
                  </a:lnTo>
                  <a:lnTo>
                    <a:pt x="4" y="40"/>
                  </a:lnTo>
                  <a:lnTo>
                    <a:pt x="1" y="50"/>
                  </a:lnTo>
                  <a:lnTo>
                    <a:pt x="0" y="61"/>
                  </a:lnTo>
                  <a:lnTo>
                    <a:pt x="0" y="574"/>
                  </a:lnTo>
                  <a:lnTo>
                    <a:pt x="0" y="580"/>
                  </a:lnTo>
                  <a:lnTo>
                    <a:pt x="1" y="587"/>
                  </a:lnTo>
                  <a:lnTo>
                    <a:pt x="2" y="592"/>
                  </a:lnTo>
                  <a:lnTo>
                    <a:pt x="4" y="597"/>
                  </a:lnTo>
                  <a:lnTo>
                    <a:pt x="9" y="607"/>
                  </a:lnTo>
                  <a:lnTo>
                    <a:pt x="15" y="616"/>
                  </a:lnTo>
                  <a:lnTo>
                    <a:pt x="23" y="623"/>
                  </a:lnTo>
                  <a:lnTo>
                    <a:pt x="32" y="629"/>
                  </a:lnTo>
                  <a:lnTo>
                    <a:pt x="37" y="631"/>
                  </a:lnTo>
                  <a:lnTo>
                    <a:pt x="42" y="633"/>
                  </a:lnTo>
                  <a:lnTo>
                    <a:pt x="49" y="634"/>
                  </a:lnTo>
                  <a:lnTo>
                    <a:pt x="54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BD3105FD-B5F9-425B-BC86-AC6C21D904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0975" y="2333625"/>
              <a:ext cx="908050" cy="908050"/>
            </a:xfrm>
            <a:custGeom>
              <a:avLst/>
              <a:gdLst>
                <a:gd name="T0" fmla="*/ 58 w 1716"/>
                <a:gd name="T1" fmla="*/ 635 h 1717"/>
                <a:gd name="T2" fmla="*/ 62 w 1716"/>
                <a:gd name="T3" fmla="*/ 635 h 1717"/>
                <a:gd name="T4" fmla="*/ 163 w 1716"/>
                <a:gd name="T5" fmla="*/ 646 h 1717"/>
                <a:gd name="T6" fmla="*/ 261 w 1716"/>
                <a:gd name="T7" fmla="*/ 666 h 1717"/>
                <a:gd name="T8" fmla="*/ 355 w 1716"/>
                <a:gd name="T9" fmla="*/ 694 h 1717"/>
                <a:gd name="T10" fmla="*/ 446 w 1716"/>
                <a:gd name="T11" fmla="*/ 730 h 1717"/>
                <a:gd name="T12" fmla="*/ 533 w 1716"/>
                <a:gd name="T13" fmla="*/ 774 h 1717"/>
                <a:gd name="T14" fmla="*/ 615 w 1716"/>
                <a:gd name="T15" fmla="*/ 826 h 1717"/>
                <a:gd name="T16" fmla="*/ 692 w 1716"/>
                <a:gd name="T17" fmla="*/ 884 h 1717"/>
                <a:gd name="T18" fmla="*/ 763 w 1716"/>
                <a:gd name="T19" fmla="*/ 949 h 1717"/>
                <a:gd name="T20" fmla="*/ 829 w 1716"/>
                <a:gd name="T21" fmla="*/ 1020 h 1717"/>
                <a:gd name="T22" fmla="*/ 887 w 1716"/>
                <a:gd name="T23" fmla="*/ 1096 h 1717"/>
                <a:gd name="T24" fmla="*/ 939 w 1716"/>
                <a:gd name="T25" fmla="*/ 1178 h 1717"/>
                <a:gd name="T26" fmla="*/ 984 w 1716"/>
                <a:gd name="T27" fmla="*/ 1264 h 1717"/>
                <a:gd name="T28" fmla="*/ 1021 w 1716"/>
                <a:gd name="T29" fmla="*/ 1355 h 1717"/>
                <a:gd name="T30" fmla="*/ 1049 w 1716"/>
                <a:gd name="T31" fmla="*/ 1450 h 1717"/>
                <a:gd name="T32" fmla="*/ 1069 w 1716"/>
                <a:gd name="T33" fmla="*/ 1548 h 1717"/>
                <a:gd name="T34" fmla="*/ 1080 w 1716"/>
                <a:gd name="T35" fmla="*/ 1649 h 1717"/>
                <a:gd name="T36" fmla="*/ 1079 w 1716"/>
                <a:gd name="T37" fmla="*/ 1656 h 1717"/>
                <a:gd name="T38" fmla="*/ 1081 w 1716"/>
                <a:gd name="T39" fmla="*/ 1670 h 1717"/>
                <a:gd name="T40" fmla="*/ 1090 w 1716"/>
                <a:gd name="T41" fmla="*/ 1690 h 1717"/>
                <a:gd name="T42" fmla="*/ 1103 w 1716"/>
                <a:gd name="T43" fmla="*/ 1704 h 1717"/>
                <a:gd name="T44" fmla="*/ 1120 w 1716"/>
                <a:gd name="T45" fmla="*/ 1714 h 1717"/>
                <a:gd name="T46" fmla="*/ 1141 w 1716"/>
                <a:gd name="T47" fmla="*/ 1717 h 1717"/>
                <a:gd name="T48" fmla="*/ 1666 w 1716"/>
                <a:gd name="T49" fmla="*/ 1716 h 1717"/>
                <a:gd name="T50" fmla="*/ 1685 w 1716"/>
                <a:gd name="T51" fmla="*/ 1709 h 1717"/>
                <a:gd name="T52" fmla="*/ 1702 w 1716"/>
                <a:gd name="T53" fmla="*/ 1696 h 1717"/>
                <a:gd name="T54" fmla="*/ 1712 w 1716"/>
                <a:gd name="T55" fmla="*/ 1676 h 1717"/>
                <a:gd name="T56" fmla="*/ 1715 w 1716"/>
                <a:gd name="T57" fmla="*/ 1666 h 1717"/>
                <a:gd name="T58" fmla="*/ 1716 w 1716"/>
                <a:gd name="T59" fmla="*/ 1661 h 1717"/>
                <a:gd name="T60" fmla="*/ 1716 w 1716"/>
                <a:gd name="T61" fmla="*/ 1649 h 1717"/>
                <a:gd name="T62" fmla="*/ 1714 w 1716"/>
                <a:gd name="T63" fmla="*/ 1642 h 1717"/>
                <a:gd name="T64" fmla="*/ 1709 w 1716"/>
                <a:gd name="T65" fmla="*/ 1560 h 1717"/>
                <a:gd name="T66" fmla="*/ 1687 w 1716"/>
                <a:gd name="T67" fmla="*/ 1398 h 1717"/>
                <a:gd name="T68" fmla="*/ 1649 w 1716"/>
                <a:gd name="T69" fmla="*/ 1241 h 1717"/>
                <a:gd name="T70" fmla="*/ 1597 w 1716"/>
                <a:gd name="T71" fmla="*/ 1089 h 1717"/>
                <a:gd name="T72" fmla="*/ 1533 w 1716"/>
                <a:gd name="T73" fmla="*/ 945 h 1717"/>
                <a:gd name="T74" fmla="*/ 1456 w 1716"/>
                <a:gd name="T75" fmla="*/ 808 h 1717"/>
                <a:gd name="T76" fmla="*/ 1367 w 1716"/>
                <a:gd name="T77" fmla="*/ 680 h 1717"/>
                <a:gd name="T78" fmla="*/ 1267 w 1716"/>
                <a:gd name="T79" fmla="*/ 559 h 1717"/>
                <a:gd name="T80" fmla="*/ 1156 w 1716"/>
                <a:gd name="T81" fmla="*/ 449 h 1717"/>
                <a:gd name="T82" fmla="*/ 1037 w 1716"/>
                <a:gd name="T83" fmla="*/ 348 h 1717"/>
                <a:gd name="T84" fmla="*/ 908 w 1716"/>
                <a:gd name="T85" fmla="*/ 260 h 1717"/>
                <a:gd name="T86" fmla="*/ 772 w 1716"/>
                <a:gd name="T87" fmla="*/ 183 h 1717"/>
                <a:gd name="T88" fmla="*/ 627 w 1716"/>
                <a:gd name="T89" fmla="*/ 119 h 1717"/>
                <a:gd name="T90" fmla="*/ 476 w 1716"/>
                <a:gd name="T91" fmla="*/ 67 h 1717"/>
                <a:gd name="T92" fmla="*/ 320 w 1716"/>
                <a:gd name="T93" fmla="*/ 29 h 1717"/>
                <a:gd name="T94" fmla="*/ 158 w 1716"/>
                <a:gd name="T95" fmla="*/ 7 h 1717"/>
                <a:gd name="T96" fmla="*/ 68 w 1716"/>
                <a:gd name="T97" fmla="*/ 0 h 1717"/>
                <a:gd name="T98" fmla="*/ 57 w 1716"/>
                <a:gd name="T99" fmla="*/ 0 h 1717"/>
                <a:gd name="T100" fmla="*/ 41 w 1716"/>
                <a:gd name="T101" fmla="*/ 3 h 1717"/>
                <a:gd name="T102" fmla="*/ 22 w 1716"/>
                <a:gd name="T103" fmla="*/ 14 h 1717"/>
                <a:gd name="T104" fmla="*/ 9 w 1716"/>
                <a:gd name="T105" fmla="*/ 29 h 1717"/>
                <a:gd name="T106" fmla="*/ 1 w 1716"/>
                <a:gd name="T107" fmla="*/ 50 h 1717"/>
                <a:gd name="T108" fmla="*/ 0 w 1716"/>
                <a:gd name="T109" fmla="*/ 574 h 1717"/>
                <a:gd name="T110" fmla="*/ 2 w 1716"/>
                <a:gd name="T111" fmla="*/ 587 h 1717"/>
                <a:gd name="T112" fmla="*/ 5 w 1716"/>
                <a:gd name="T113" fmla="*/ 597 h 1717"/>
                <a:gd name="T114" fmla="*/ 16 w 1716"/>
                <a:gd name="T115" fmla="*/ 616 h 1717"/>
                <a:gd name="T116" fmla="*/ 33 w 1716"/>
                <a:gd name="T117" fmla="*/ 629 h 1717"/>
                <a:gd name="T118" fmla="*/ 43 w 1716"/>
                <a:gd name="T119" fmla="*/ 633 h 1717"/>
                <a:gd name="T120" fmla="*/ 55 w 1716"/>
                <a:gd name="T121" fmla="*/ 635 h 1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6" h="1717">
                  <a:moveTo>
                    <a:pt x="55" y="635"/>
                  </a:moveTo>
                  <a:lnTo>
                    <a:pt x="58" y="635"/>
                  </a:lnTo>
                  <a:lnTo>
                    <a:pt x="61" y="635"/>
                  </a:lnTo>
                  <a:lnTo>
                    <a:pt x="62" y="635"/>
                  </a:lnTo>
                  <a:lnTo>
                    <a:pt x="112" y="639"/>
                  </a:lnTo>
                  <a:lnTo>
                    <a:pt x="163" y="646"/>
                  </a:lnTo>
                  <a:lnTo>
                    <a:pt x="212" y="654"/>
                  </a:lnTo>
                  <a:lnTo>
                    <a:pt x="261" y="666"/>
                  </a:lnTo>
                  <a:lnTo>
                    <a:pt x="309" y="679"/>
                  </a:lnTo>
                  <a:lnTo>
                    <a:pt x="355" y="694"/>
                  </a:lnTo>
                  <a:lnTo>
                    <a:pt x="402" y="711"/>
                  </a:lnTo>
                  <a:lnTo>
                    <a:pt x="446" y="730"/>
                  </a:lnTo>
                  <a:lnTo>
                    <a:pt x="491" y="751"/>
                  </a:lnTo>
                  <a:lnTo>
                    <a:pt x="533" y="774"/>
                  </a:lnTo>
                  <a:lnTo>
                    <a:pt x="575" y="799"/>
                  </a:lnTo>
                  <a:lnTo>
                    <a:pt x="615" y="826"/>
                  </a:lnTo>
                  <a:lnTo>
                    <a:pt x="655" y="854"/>
                  </a:lnTo>
                  <a:lnTo>
                    <a:pt x="692" y="884"/>
                  </a:lnTo>
                  <a:lnTo>
                    <a:pt x="728" y="916"/>
                  </a:lnTo>
                  <a:lnTo>
                    <a:pt x="763" y="949"/>
                  </a:lnTo>
                  <a:lnTo>
                    <a:pt x="796" y="984"/>
                  </a:lnTo>
                  <a:lnTo>
                    <a:pt x="829" y="1020"/>
                  </a:lnTo>
                  <a:lnTo>
                    <a:pt x="859" y="1058"/>
                  </a:lnTo>
                  <a:lnTo>
                    <a:pt x="887" y="1096"/>
                  </a:lnTo>
                  <a:lnTo>
                    <a:pt x="915" y="1137"/>
                  </a:lnTo>
                  <a:lnTo>
                    <a:pt x="939" y="1178"/>
                  </a:lnTo>
                  <a:lnTo>
                    <a:pt x="962" y="1221"/>
                  </a:lnTo>
                  <a:lnTo>
                    <a:pt x="984" y="1264"/>
                  </a:lnTo>
                  <a:lnTo>
                    <a:pt x="1004" y="1310"/>
                  </a:lnTo>
                  <a:lnTo>
                    <a:pt x="1021" y="1355"/>
                  </a:lnTo>
                  <a:lnTo>
                    <a:pt x="1036" y="1402"/>
                  </a:lnTo>
                  <a:lnTo>
                    <a:pt x="1049" y="1450"/>
                  </a:lnTo>
                  <a:lnTo>
                    <a:pt x="1060" y="1498"/>
                  </a:lnTo>
                  <a:lnTo>
                    <a:pt x="1069" y="1548"/>
                  </a:lnTo>
                  <a:lnTo>
                    <a:pt x="1076" y="1598"/>
                  </a:lnTo>
                  <a:lnTo>
                    <a:pt x="1080" y="1649"/>
                  </a:lnTo>
                  <a:lnTo>
                    <a:pt x="1080" y="1653"/>
                  </a:lnTo>
                  <a:lnTo>
                    <a:pt x="1079" y="1656"/>
                  </a:lnTo>
                  <a:lnTo>
                    <a:pt x="1080" y="1663"/>
                  </a:lnTo>
                  <a:lnTo>
                    <a:pt x="1081" y="1670"/>
                  </a:lnTo>
                  <a:lnTo>
                    <a:pt x="1085" y="1681"/>
                  </a:lnTo>
                  <a:lnTo>
                    <a:pt x="1090" y="1690"/>
                  </a:lnTo>
                  <a:lnTo>
                    <a:pt x="1096" y="1697"/>
                  </a:lnTo>
                  <a:lnTo>
                    <a:pt x="1103" y="1704"/>
                  </a:lnTo>
                  <a:lnTo>
                    <a:pt x="1111" y="1710"/>
                  </a:lnTo>
                  <a:lnTo>
                    <a:pt x="1120" y="1714"/>
                  </a:lnTo>
                  <a:lnTo>
                    <a:pt x="1130" y="1716"/>
                  </a:lnTo>
                  <a:lnTo>
                    <a:pt x="1141" y="1717"/>
                  </a:lnTo>
                  <a:lnTo>
                    <a:pt x="1655" y="1717"/>
                  </a:lnTo>
                  <a:lnTo>
                    <a:pt x="1666" y="1716"/>
                  </a:lnTo>
                  <a:lnTo>
                    <a:pt x="1676" y="1713"/>
                  </a:lnTo>
                  <a:lnTo>
                    <a:pt x="1685" y="1709"/>
                  </a:lnTo>
                  <a:lnTo>
                    <a:pt x="1695" y="1703"/>
                  </a:lnTo>
                  <a:lnTo>
                    <a:pt x="1702" y="1696"/>
                  </a:lnTo>
                  <a:lnTo>
                    <a:pt x="1708" y="1687"/>
                  </a:lnTo>
                  <a:lnTo>
                    <a:pt x="1712" y="1676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6" y="1661"/>
                  </a:lnTo>
                  <a:lnTo>
                    <a:pt x="1716" y="1656"/>
                  </a:lnTo>
                  <a:lnTo>
                    <a:pt x="1716" y="1649"/>
                  </a:lnTo>
                  <a:lnTo>
                    <a:pt x="1714" y="1643"/>
                  </a:lnTo>
                  <a:lnTo>
                    <a:pt x="1714" y="1642"/>
                  </a:lnTo>
                  <a:lnTo>
                    <a:pt x="1714" y="1642"/>
                  </a:lnTo>
                  <a:lnTo>
                    <a:pt x="1709" y="1560"/>
                  </a:lnTo>
                  <a:lnTo>
                    <a:pt x="1700" y="1478"/>
                  </a:lnTo>
                  <a:lnTo>
                    <a:pt x="1687" y="1398"/>
                  </a:lnTo>
                  <a:lnTo>
                    <a:pt x="1669" y="1318"/>
                  </a:lnTo>
                  <a:lnTo>
                    <a:pt x="1649" y="1241"/>
                  </a:lnTo>
                  <a:lnTo>
                    <a:pt x="1625" y="1164"/>
                  </a:lnTo>
                  <a:lnTo>
                    <a:pt x="1597" y="1089"/>
                  </a:lnTo>
                  <a:lnTo>
                    <a:pt x="1567" y="1016"/>
                  </a:lnTo>
                  <a:lnTo>
                    <a:pt x="1533" y="945"/>
                  </a:lnTo>
                  <a:lnTo>
                    <a:pt x="1496" y="875"/>
                  </a:lnTo>
                  <a:lnTo>
                    <a:pt x="1456" y="808"/>
                  </a:lnTo>
                  <a:lnTo>
                    <a:pt x="1413" y="743"/>
                  </a:lnTo>
                  <a:lnTo>
                    <a:pt x="1367" y="680"/>
                  </a:lnTo>
                  <a:lnTo>
                    <a:pt x="1318" y="618"/>
                  </a:lnTo>
                  <a:lnTo>
                    <a:pt x="1267" y="559"/>
                  </a:lnTo>
                  <a:lnTo>
                    <a:pt x="1213" y="502"/>
                  </a:lnTo>
                  <a:lnTo>
                    <a:pt x="1156" y="449"/>
                  </a:lnTo>
                  <a:lnTo>
                    <a:pt x="1098" y="397"/>
                  </a:lnTo>
                  <a:lnTo>
                    <a:pt x="1037" y="348"/>
                  </a:lnTo>
                  <a:lnTo>
                    <a:pt x="973" y="303"/>
                  </a:lnTo>
                  <a:lnTo>
                    <a:pt x="908" y="260"/>
                  </a:lnTo>
                  <a:lnTo>
                    <a:pt x="841" y="220"/>
                  </a:lnTo>
                  <a:lnTo>
                    <a:pt x="772" y="183"/>
                  </a:lnTo>
                  <a:lnTo>
                    <a:pt x="700" y="149"/>
                  </a:lnTo>
                  <a:lnTo>
                    <a:pt x="627" y="119"/>
                  </a:lnTo>
                  <a:lnTo>
                    <a:pt x="552" y="91"/>
                  </a:lnTo>
                  <a:lnTo>
                    <a:pt x="476" y="67"/>
                  </a:lnTo>
                  <a:lnTo>
                    <a:pt x="399" y="47"/>
                  </a:lnTo>
                  <a:lnTo>
                    <a:pt x="320" y="29"/>
                  </a:lnTo>
                  <a:lnTo>
                    <a:pt x="240" y="16"/>
                  </a:lnTo>
                  <a:lnTo>
                    <a:pt x="158" y="7"/>
                  </a:lnTo>
                  <a:lnTo>
                    <a:pt x="75" y="2"/>
                  </a:lnTo>
                  <a:lnTo>
                    <a:pt x="68" y="0"/>
                  </a:lnTo>
                  <a:lnTo>
                    <a:pt x="61" y="0"/>
                  </a:lnTo>
                  <a:lnTo>
                    <a:pt x="57" y="0"/>
                  </a:lnTo>
                  <a:lnTo>
                    <a:pt x="52" y="1"/>
                  </a:lnTo>
                  <a:lnTo>
                    <a:pt x="41" y="3"/>
                  </a:lnTo>
                  <a:lnTo>
                    <a:pt x="31" y="8"/>
                  </a:lnTo>
                  <a:lnTo>
                    <a:pt x="22" y="14"/>
                  </a:lnTo>
                  <a:lnTo>
                    <a:pt x="15" y="21"/>
                  </a:lnTo>
                  <a:lnTo>
                    <a:pt x="9" y="29"/>
                  </a:lnTo>
                  <a:lnTo>
                    <a:pt x="4" y="40"/>
                  </a:lnTo>
                  <a:lnTo>
                    <a:pt x="1" y="50"/>
                  </a:lnTo>
                  <a:lnTo>
                    <a:pt x="0" y="61"/>
                  </a:lnTo>
                  <a:lnTo>
                    <a:pt x="0" y="574"/>
                  </a:lnTo>
                  <a:lnTo>
                    <a:pt x="1" y="580"/>
                  </a:lnTo>
                  <a:lnTo>
                    <a:pt x="2" y="587"/>
                  </a:lnTo>
                  <a:lnTo>
                    <a:pt x="3" y="592"/>
                  </a:lnTo>
                  <a:lnTo>
                    <a:pt x="5" y="597"/>
                  </a:lnTo>
                  <a:lnTo>
                    <a:pt x="9" y="607"/>
                  </a:lnTo>
                  <a:lnTo>
                    <a:pt x="16" y="616"/>
                  </a:lnTo>
                  <a:lnTo>
                    <a:pt x="24" y="623"/>
                  </a:lnTo>
                  <a:lnTo>
                    <a:pt x="33" y="629"/>
                  </a:lnTo>
                  <a:lnTo>
                    <a:pt x="38" y="631"/>
                  </a:lnTo>
                  <a:lnTo>
                    <a:pt x="43" y="633"/>
                  </a:lnTo>
                  <a:lnTo>
                    <a:pt x="48" y="634"/>
                  </a:lnTo>
                  <a:lnTo>
                    <a:pt x="55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54E8BF73-BEBF-442A-8E49-17B28DCB9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925" y="3241675"/>
              <a:ext cx="908050" cy="909638"/>
            </a:xfrm>
            <a:custGeom>
              <a:avLst/>
              <a:gdLst>
                <a:gd name="T0" fmla="*/ 1558 w 1716"/>
                <a:gd name="T1" fmla="*/ 1711 h 1718"/>
                <a:gd name="T2" fmla="*/ 1396 w 1716"/>
                <a:gd name="T3" fmla="*/ 1688 h 1718"/>
                <a:gd name="T4" fmla="*/ 1239 w 1716"/>
                <a:gd name="T5" fmla="*/ 1651 h 1718"/>
                <a:gd name="T6" fmla="*/ 1089 w 1716"/>
                <a:gd name="T7" fmla="*/ 1599 h 1718"/>
                <a:gd name="T8" fmla="*/ 944 w 1716"/>
                <a:gd name="T9" fmla="*/ 1535 h 1718"/>
                <a:gd name="T10" fmla="*/ 807 w 1716"/>
                <a:gd name="T11" fmla="*/ 1458 h 1718"/>
                <a:gd name="T12" fmla="*/ 679 w 1716"/>
                <a:gd name="T13" fmla="*/ 1369 h 1718"/>
                <a:gd name="T14" fmla="*/ 558 w 1716"/>
                <a:gd name="T15" fmla="*/ 1268 h 1718"/>
                <a:gd name="T16" fmla="*/ 448 w 1716"/>
                <a:gd name="T17" fmla="*/ 1158 h 1718"/>
                <a:gd name="T18" fmla="*/ 349 w 1716"/>
                <a:gd name="T19" fmla="*/ 1038 h 1718"/>
                <a:gd name="T20" fmla="*/ 260 w 1716"/>
                <a:gd name="T21" fmla="*/ 910 h 1718"/>
                <a:gd name="T22" fmla="*/ 183 w 1716"/>
                <a:gd name="T23" fmla="*/ 773 h 1718"/>
                <a:gd name="T24" fmla="*/ 118 w 1716"/>
                <a:gd name="T25" fmla="*/ 628 h 1718"/>
                <a:gd name="T26" fmla="*/ 67 w 1716"/>
                <a:gd name="T27" fmla="*/ 477 h 1718"/>
                <a:gd name="T28" fmla="*/ 29 w 1716"/>
                <a:gd name="T29" fmla="*/ 320 h 1718"/>
                <a:gd name="T30" fmla="*/ 7 w 1716"/>
                <a:gd name="T31" fmla="*/ 158 h 1718"/>
                <a:gd name="T32" fmla="*/ 0 w 1716"/>
                <a:gd name="T33" fmla="*/ 68 h 1718"/>
                <a:gd name="T34" fmla="*/ 0 w 1716"/>
                <a:gd name="T35" fmla="*/ 57 h 1718"/>
                <a:gd name="T36" fmla="*/ 4 w 1716"/>
                <a:gd name="T37" fmla="*/ 40 h 1718"/>
                <a:gd name="T38" fmla="*/ 14 w 1716"/>
                <a:gd name="T39" fmla="*/ 22 h 1718"/>
                <a:gd name="T40" fmla="*/ 29 w 1716"/>
                <a:gd name="T41" fmla="*/ 9 h 1718"/>
                <a:gd name="T42" fmla="*/ 50 w 1716"/>
                <a:gd name="T43" fmla="*/ 1 h 1718"/>
                <a:gd name="T44" fmla="*/ 575 w 1716"/>
                <a:gd name="T45" fmla="*/ 0 h 1718"/>
                <a:gd name="T46" fmla="*/ 586 w 1716"/>
                <a:gd name="T47" fmla="*/ 1 h 1718"/>
                <a:gd name="T48" fmla="*/ 597 w 1716"/>
                <a:gd name="T49" fmla="*/ 4 h 1718"/>
                <a:gd name="T50" fmla="*/ 615 w 1716"/>
                <a:gd name="T51" fmla="*/ 16 h 1718"/>
                <a:gd name="T52" fmla="*/ 628 w 1716"/>
                <a:gd name="T53" fmla="*/ 33 h 1718"/>
                <a:gd name="T54" fmla="*/ 632 w 1716"/>
                <a:gd name="T55" fmla="*/ 44 h 1718"/>
                <a:gd name="T56" fmla="*/ 634 w 1716"/>
                <a:gd name="T57" fmla="*/ 55 h 1718"/>
                <a:gd name="T58" fmla="*/ 634 w 1716"/>
                <a:gd name="T59" fmla="*/ 58 h 1718"/>
                <a:gd name="T60" fmla="*/ 635 w 1716"/>
                <a:gd name="T61" fmla="*/ 62 h 1718"/>
                <a:gd name="T62" fmla="*/ 645 w 1716"/>
                <a:gd name="T63" fmla="*/ 163 h 1718"/>
                <a:gd name="T64" fmla="*/ 665 w 1716"/>
                <a:gd name="T65" fmla="*/ 261 h 1718"/>
                <a:gd name="T66" fmla="*/ 693 w 1716"/>
                <a:gd name="T67" fmla="*/ 356 h 1718"/>
                <a:gd name="T68" fmla="*/ 729 w 1716"/>
                <a:gd name="T69" fmla="*/ 447 h 1718"/>
                <a:gd name="T70" fmla="*/ 773 w 1716"/>
                <a:gd name="T71" fmla="*/ 534 h 1718"/>
                <a:gd name="T72" fmla="*/ 825 w 1716"/>
                <a:gd name="T73" fmla="*/ 616 h 1718"/>
                <a:gd name="T74" fmla="*/ 883 w 1716"/>
                <a:gd name="T75" fmla="*/ 693 h 1718"/>
                <a:gd name="T76" fmla="*/ 948 w 1716"/>
                <a:gd name="T77" fmla="*/ 764 h 1718"/>
                <a:gd name="T78" fmla="*/ 1019 w 1716"/>
                <a:gd name="T79" fmla="*/ 830 h 1718"/>
                <a:gd name="T80" fmla="*/ 1095 w 1716"/>
                <a:gd name="T81" fmla="*/ 888 h 1718"/>
                <a:gd name="T82" fmla="*/ 1177 w 1716"/>
                <a:gd name="T83" fmla="*/ 940 h 1718"/>
                <a:gd name="T84" fmla="*/ 1263 w 1716"/>
                <a:gd name="T85" fmla="*/ 985 h 1718"/>
                <a:gd name="T86" fmla="*/ 1354 w 1716"/>
                <a:gd name="T87" fmla="*/ 1022 h 1718"/>
                <a:gd name="T88" fmla="*/ 1449 w 1716"/>
                <a:gd name="T89" fmla="*/ 1050 h 1718"/>
                <a:gd name="T90" fmla="*/ 1546 w 1716"/>
                <a:gd name="T91" fmla="*/ 1071 h 1718"/>
                <a:gd name="T92" fmla="*/ 1647 w 1716"/>
                <a:gd name="T93" fmla="*/ 1082 h 1718"/>
                <a:gd name="T94" fmla="*/ 1655 w 1716"/>
                <a:gd name="T95" fmla="*/ 1081 h 1718"/>
                <a:gd name="T96" fmla="*/ 1668 w 1716"/>
                <a:gd name="T97" fmla="*/ 1083 h 1718"/>
                <a:gd name="T98" fmla="*/ 1688 w 1716"/>
                <a:gd name="T99" fmla="*/ 1091 h 1718"/>
                <a:gd name="T100" fmla="*/ 1702 w 1716"/>
                <a:gd name="T101" fmla="*/ 1104 h 1718"/>
                <a:gd name="T102" fmla="*/ 1712 w 1716"/>
                <a:gd name="T103" fmla="*/ 1121 h 1718"/>
                <a:gd name="T104" fmla="*/ 1716 w 1716"/>
                <a:gd name="T105" fmla="*/ 1143 h 1718"/>
                <a:gd name="T106" fmla="*/ 1715 w 1716"/>
                <a:gd name="T107" fmla="*/ 1668 h 1718"/>
                <a:gd name="T108" fmla="*/ 1707 w 1716"/>
                <a:gd name="T109" fmla="*/ 1688 h 1718"/>
                <a:gd name="T110" fmla="*/ 1694 w 1716"/>
                <a:gd name="T111" fmla="*/ 1704 h 1718"/>
                <a:gd name="T112" fmla="*/ 1675 w 1716"/>
                <a:gd name="T113" fmla="*/ 1714 h 1718"/>
                <a:gd name="T114" fmla="*/ 1664 w 1716"/>
                <a:gd name="T115" fmla="*/ 1717 h 1718"/>
                <a:gd name="T116" fmla="*/ 1659 w 1716"/>
                <a:gd name="T117" fmla="*/ 1718 h 1718"/>
                <a:gd name="T118" fmla="*/ 1648 w 1716"/>
                <a:gd name="T119" fmla="*/ 1717 h 1718"/>
                <a:gd name="T120" fmla="*/ 1641 w 1716"/>
                <a:gd name="T121" fmla="*/ 1716 h 1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6" h="1718">
                  <a:moveTo>
                    <a:pt x="1641" y="1716"/>
                  </a:moveTo>
                  <a:lnTo>
                    <a:pt x="1558" y="1711"/>
                  </a:lnTo>
                  <a:lnTo>
                    <a:pt x="1476" y="1702"/>
                  </a:lnTo>
                  <a:lnTo>
                    <a:pt x="1396" y="1688"/>
                  </a:lnTo>
                  <a:lnTo>
                    <a:pt x="1317" y="1671"/>
                  </a:lnTo>
                  <a:lnTo>
                    <a:pt x="1239" y="1651"/>
                  </a:lnTo>
                  <a:lnTo>
                    <a:pt x="1163" y="1627"/>
                  </a:lnTo>
                  <a:lnTo>
                    <a:pt x="1089" y="1599"/>
                  </a:lnTo>
                  <a:lnTo>
                    <a:pt x="1016" y="1569"/>
                  </a:lnTo>
                  <a:lnTo>
                    <a:pt x="944" y="1535"/>
                  </a:lnTo>
                  <a:lnTo>
                    <a:pt x="875" y="1498"/>
                  </a:lnTo>
                  <a:lnTo>
                    <a:pt x="807" y="1458"/>
                  </a:lnTo>
                  <a:lnTo>
                    <a:pt x="742" y="1414"/>
                  </a:lnTo>
                  <a:lnTo>
                    <a:pt x="679" y="1369"/>
                  </a:lnTo>
                  <a:lnTo>
                    <a:pt x="617" y="1320"/>
                  </a:lnTo>
                  <a:lnTo>
                    <a:pt x="558" y="1268"/>
                  </a:lnTo>
                  <a:lnTo>
                    <a:pt x="503" y="1215"/>
                  </a:lnTo>
                  <a:lnTo>
                    <a:pt x="448" y="1158"/>
                  </a:lnTo>
                  <a:lnTo>
                    <a:pt x="398" y="1099"/>
                  </a:lnTo>
                  <a:lnTo>
                    <a:pt x="349" y="1038"/>
                  </a:lnTo>
                  <a:lnTo>
                    <a:pt x="303" y="974"/>
                  </a:lnTo>
                  <a:lnTo>
                    <a:pt x="260" y="910"/>
                  </a:lnTo>
                  <a:lnTo>
                    <a:pt x="220" y="842"/>
                  </a:lnTo>
                  <a:lnTo>
                    <a:pt x="183" y="773"/>
                  </a:lnTo>
                  <a:lnTo>
                    <a:pt x="149" y="701"/>
                  </a:lnTo>
                  <a:lnTo>
                    <a:pt x="118" y="628"/>
                  </a:lnTo>
                  <a:lnTo>
                    <a:pt x="91" y="553"/>
                  </a:lnTo>
                  <a:lnTo>
                    <a:pt x="67" y="477"/>
                  </a:lnTo>
                  <a:lnTo>
                    <a:pt x="47" y="399"/>
                  </a:lnTo>
                  <a:lnTo>
                    <a:pt x="29" y="320"/>
                  </a:lnTo>
                  <a:lnTo>
                    <a:pt x="16" y="239"/>
                  </a:lnTo>
                  <a:lnTo>
                    <a:pt x="7" y="158"/>
                  </a:lnTo>
                  <a:lnTo>
                    <a:pt x="2" y="75"/>
                  </a:lnTo>
                  <a:lnTo>
                    <a:pt x="0" y="68"/>
                  </a:lnTo>
                  <a:lnTo>
                    <a:pt x="0" y="61"/>
                  </a:lnTo>
                  <a:lnTo>
                    <a:pt x="0" y="57"/>
                  </a:lnTo>
                  <a:lnTo>
                    <a:pt x="1" y="52"/>
                  </a:lnTo>
                  <a:lnTo>
                    <a:pt x="4" y="40"/>
                  </a:lnTo>
                  <a:lnTo>
                    <a:pt x="8" y="31"/>
                  </a:lnTo>
                  <a:lnTo>
                    <a:pt x="14" y="22"/>
                  </a:lnTo>
                  <a:lnTo>
                    <a:pt x="21" y="15"/>
                  </a:lnTo>
                  <a:lnTo>
                    <a:pt x="29" y="9"/>
                  </a:lnTo>
                  <a:lnTo>
                    <a:pt x="39" y="4"/>
                  </a:lnTo>
                  <a:lnTo>
                    <a:pt x="50" y="1"/>
                  </a:lnTo>
                  <a:lnTo>
                    <a:pt x="61" y="0"/>
                  </a:lnTo>
                  <a:lnTo>
                    <a:pt x="575" y="0"/>
                  </a:lnTo>
                  <a:lnTo>
                    <a:pt x="580" y="1"/>
                  </a:lnTo>
                  <a:lnTo>
                    <a:pt x="586" y="1"/>
                  </a:lnTo>
                  <a:lnTo>
                    <a:pt x="591" y="3"/>
                  </a:lnTo>
                  <a:lnTo>
                    <a:pt x="597" y="4"/>
                  </a:lnTo>
                  <a:lnTo>
                    <a:pt x="606" y="9"/>
                  </a:lnTo>
                  <a:lnTo>
                    <a:pt x="615" y="16"/>
                  </a:lnTo>
                  <a:lnTo>
                    <a:pt x="622" y="24"/>
                  </a:lnTo>
                  <a:lnTo>
                    <a:pt x="628" y="33"/>
                  </a:lnTo>
                  <a:lnTo>
                    <a:pt x="630" y="38"/>
                  </a:lnTo>
                  <a:lnTo>
                    <a:pt x="632" y="44"/>
                  </a:lnTo>
                  <a:lnTo>
                    <a:pt x="633" y="49"/>
                  </a:lnTo>
                  <a:lnTo>
                    <a:pt x="634" y="55"/>
                  </a:lnTo>
                  <a:lnTo>
                    <a:pt x="634" y="55"/>
                  </a:lnTo>
                  <a:lnTo>
                    <a:pt x="634" y="58"/>
                  </a:lnTo>
                  <a:lnTo>
                    <a:pt x="635" y="61"/>
                  </a:lnTo>
                  <a:lnTo>
                    <a:pt x="635" y="62"/>
                  </a:lnTo>
                  <a:lnTo>
                    <a:pt x="639" y="112"/>
                  </a:lnTo>
                  <a:lnTo>
                    <a:pt x="645" y="163"/>
                  </a:lnTo>
                  <a:lnTo>
                    <a:pt x="654" y="212"/>
                  </a:lnTo>
                  <a:lnTo>
                    <a:pt x="665" y="261"/>
                  </a:lnTo>
                  <a:lnTo>
                    <a:pt x="678" y="309"/>
                  </a:lnTo>
                  <a:lnTo>
                    <a:pt x="693" y="356"/>
                  </a:lnTo>
                  <a:lnTo>
                    <a:pt x="710" y="402"/>
                  </a:lnTo>
                  <a:lnTo>
                    <a:pt x="729" y="447"/>
                  </a:lnTo>
                  <a:lnTo>
                    <a:pt x="750" y="491"/>
                  </a:lnTo>
                  <a:lnTo>
                    <a:pt x="773" y="534"/>
                  </a:lnTo>
                  <a:lnTo>
                    <a:pt x="798" y="575"/>
                  </a:lnTo>
                  <a:lnTo>
                    <a:pt x="825" y="616"/>
                  </a:lnTo>
                  <a:lnTo>
                    <a:pt x="853" y="655"/>
                  </a:lnTo>
                  <a:lnTo>
                    <a:pt x="883" y="693"/>
                  </a:lnTo>
                  <a:lnTo>
                    <a:pt x="915" y="729"/>
                  </a:lnTo>
                  <a:lnTo>
                    <a:pt x="948" y="764"/>
                  </a:lnTo>
                  <a:lnTo>
                    <a:pt x="982" y="797"/>
                  </a:lnTo>
                  <a:lnTo>
                    <a:pt x="1019" y="830"/>
                  </a:lnTo>
                  <a:lnTo>
                    <a:pt x="1056" y="860"/>
                  </a:lnTo>
                  <a:lnTo>
                    <a:pt x="1095" y="888"/>
                  </a:lnTo>
                  <a:lnTo>
                    <a:pt x="1135" y="915"/>
                  </a:lnTo>
                  <a:lnTo>
                    <a:pt x="1177" y="940"/>
                  </a:lnTo>
                  <a:lnTo>
                    <a:pt x="1219" y="963"/>
                  </a:lnTo>
                  <a:lnTo>
                    <a:pt x="1263" y="985"/>
                  </a:lnTo>
                  <a:lnTo>
                    <a:pt x="1308" y="1005"/>
                  </a:lnTo>
                  <a:lnTo>
                    <a:pt x="1354" y="1022"/>
                  </a:lnTo>
                  <a:lnTo>
                    <a:pt x="1400" y="1037"/>
                  </a:lnTo>
                  <a:lnTo>
                    <a:pt x="1449" y="1050"/>
                  </a:lnTo>
                  <a:lnTo>
                    <a:pt x="1497" y="1062"/>
                  </a:lnTo>
                  <a:lnTo>
                    <a:pt x="1546" y="1071"/>
                  </a:lnTo>
                  <a:lnTo>
                    <a:pt x="1597" y="1078"/>
                  </a:lnTo>
                  <a:lnTo>
                    <a:pt x="1647" y="1082"/>
                  </a:lnTo>
                  <a:lnTo>
                    <a:pt x="1651" y="1081"/>
                  </a:lnTo>
                  <a:lnTo>
                    <a:pt x="1655" y="1081"/>
                  </a:lnTo>
                  <a:lnTo>
                    <a:pt x="1662" y="1082"/>
                  </a:lnTo>
                  <a:lnTo>
                    <a:pt x="1668" y="1083"/>
                  </a:lnTo>
                  <a:lnTo>
                    <a:pt x="1678" y="1086"/>
                  </a:lnTo>
                  <a:lnTo>
                    <a:pt x="1688" y="1091"/>
                  </a:lnTo>
                  <a:lnTo>
                    <a:pt x="1696" y="1097"/>
                  </a:lnTo>
                  <a:lnTo>
                    <a:pt x="1702" y="1104"/>
                  </a:lnTo>
                  <a:lnTo>
                    <a:pt x="1708" y="1112"/>
                  </a:lnTo>
                  <a:lnTo>
                    <a:pt x="1712" y="1121"/>
                  </a:lnTo>
                  <a:lnTo>
                    <a:pt x="1715" y="1131"/>
                  </a:lnTo>
                  <a:lnTo>
                    <a:pt x="1716" y="1143"/>
                  </a:lnTo>
                  <a:lnTo>
                    <a:pt x="1716" y="1657"/>
                  </a:lnTo>
                  <a:lnTo>
                    <a:pt x="1715" y="1668"/>
                  </a:lnTo>
                  <a:lnTo>
                    <a:pt x="1712" y="1678"/>
                  </a:lnTo>
                  <a:lnTo>
                    <a:pt x="1707" y="1688"/>
                  </a:lnTo>
                  <a:lnTo>
                    <a:pt x="1701" y="1697"/>
                  </a:lnTo>
                  <a:lnTo>
                    <a:pt x="1694" y="1704"/>
                  </a:lnTo>
                  <a:lnTo>
                    <a:pt x="1685" y="1710"/>
                  </a:lnTo>
                  <a:lnTo>
                    <a:pt x="1675" y="1714"/>
                  </a:lnTo>
                  <a:lnTo>
                    <a:pt x="1664" y="1717"/>
                  </a:lnTo>
                  <a:lnTo>
                    <a:pt x="1664" y="1717"/>
                  </a:lnTo>
                  <a:lnTo>
                    <a:pt x="1664" y="1717"/>
                  </a:lnTo>
                  <a:lnTo>
                    <a:pt x="1659" y="1718"/>
                  </a:lnTo>
                  <a:lnTo>
                    <a:pt x="1655" y="1718"/>
                  </a:lnTo>
                  <a:lnTo>
                    <a:pt x="1648" y="1717"/>
                  </a:lnTo>
                  <a:lnTo>
                    <a:pt x="1641" y="1716"/>
                  </a:lnTo>
                  <a:lnTo>
                    <a:pt x="1641" y="1716"/>
                  </a:lnTo>
                  <a:lnTo>
                    <a:pt x="1641" y="1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3B1FA5F1-2411-463E-AB83-24436DA99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0975" y="3241675"/>
              <a:ext cx="908050" cy="909638"/>
            </a:xfrm>
            <a:custGeom>
              <a:avLst/>
              <a:gdLst>
                <a:gd name="T0" fmla="*/ 1714 w 1716"/>
                <a:gd name="T1" fmla="*/ 1643 h 1718"/>
                <a:gd name="T2" fmla="*/ 1709 w 1716"/>
                <a:gd name="T3" fmla="*/ 1560 h 1718"/>
                <a:gd name="T4" fmla="*/ 1687 w 1716"/>
                <a:gd name="T5" fmla="*/ 1398 h 1718"/>
                <a:gd name="T6" fmla="*/ 1649 w 1716"/>
                <a:gd name="T7" fmla="*/ 1241 h 1718"/>
                <a:gd name="T8" fmla="*/ 1597 w 1716"/>
                <a:gd name="T9" fmla="*/ 1090 h 1718"/>
                <a:gd name="T10" fmla="*/ 1533 w 1716"/>
                <a:gd name="T11" fmla="*/ 945 h 1718"/>
                <a:gd name="T12" fmla="*/ 1456 w 1716"/>
                <a:gd name="T13" fmla="*/ 808 h 1718"/>
                <a:gd name="T14" fmla="*/ 1367 w 1716"/>
                <a:gd name="T15" fmla="*/ 680 h 1718"/>
                <a:gd name="T16" fmla="*/ 1267 w 1716"/>
                <a:gd name="T17" fmla="*/ 560 h 1718"/>
                <a:gd name="T18" fmla="*/ 1156 w 1716"/>
                <a:gd name="T19" fmla="*/ 450 h 1718"/>
                <a:gd name="T20" fmla="*/ 1037 w 1716"/>
                <a:gd name="T21" fmla="*/ 349 h 1718"/>
                <a:gd name="T22" fmla="*/ 908 w 1716"/>
                <a:gd name="T23" fmla="*/ 260 h 1718"/>
                <a:gd name="T24" fmla="*/ 772 w 1716"/>
                <a:gd name="T25" fmla="*/ 183 h 1718"/>
                <a:gd name="T26" fmla="*/ 627 w 1716"/>
                <a:gd name="T27" fmla="*/ 118 h 1718"/>
                <a:gd name="T28" fmla="*/ 476 w 1716"/>
                <a:gd name="T29" fmla="*/ 68 h 1718"/>
                <a:gd name="T30" fmla="*/ 320 w 1716"/>
                <a:gd name="T31" fmla="*/ 30 h 1718"/>
                <a:gd name="T32" fmla="*/ 158 w 1716"/>
                <a:gd name="T33" fmla="*/ 7 h 1718"/>
                <a:gd name="T34" fmla="*/ 68 w 1716"/>
                <a:gd name="T35" fmla="*/ 1 h 1718"/>
                <a:gd name="T36" fmla="*/ 57 w 1716"/>
                <a:gd name="T37" fmla="*/ 1 h 1718"/>
                <a:gd name="T38" fmla="*/ 41 w 1716"/>
                <a:gd name="T39" fmla="*/ 4 h 1718"/>
                <a:gd name="T40" fmla="*/ 22 w 1716"/>
                <a:gd name="T41" fmla="*/ 14 h 1718"/>
                <a:gd name="T42" fmla="*/ 9 w 1716"/>
                <a:gd name="T43" fmla="*/ 30 h 1718"/>
                <a:gd name="T44" fmla="*/ 1 w 1716"/>
                <a:gd name="T45" fmla="*/ 51 h 1718"/>
                <a:gd name="T46" fmla="*/ 0 w 1716"/>
                <a:gd name="T47" fmla="*/ 575 h 1718"/>
                <a:gd name="T48" fmla="*/ 2 w 1716"/>
                <a:gd name="T49" fmla="*/ 586 h 1718"/>
                <a:gd name="T50" fmla="*/ 5 w 1716"/>
                <a:gd name="T51" fmla="*/ 598 h 1718"/>
                <a:gd name="T52" fmla="*/ 16 w 1716"/>
                <a:gd name="T53" fmla="*/ 616 h 1718"/>
                <a:gd name="T54" fmla="*/ 33 w 1716"/>
                <a:gd name="T55" fmla="*/ 629 h 1718"/>
                <a:gd name="T56" fmla="*/ 43 w 1716"/>
                <a:gd name="T57" fmla="*/ 633 h 1718"/>
                <a:gd name="T58" fmla="*/ 55 w 1716"/>
                <a:gd name="T59" fmla="*/ 635 h 1718"/>
                <a:gd name="T60" fmla="*/ 61 w 1716"/>
                <a:gd name="T61" fmla="*/ 636 h 1718"/>
                <a:gd name="T62" fmla="*/ 112 w 1716"/>
                <a:gd name="T63" fmla="*/ 640 h 1718"/>
                <a:gd name="T64" fmla="*/ 212 w 1716"/>
                <a:gd name="T65" fmla="*/ 655 h 1718"/>
                <a:gd name="T66" fmla="*/ 309 w 1716"/>
                <a:gd name="T67" fmla="*/ 679 h 1718"/>
                <a:gd name="T68" fmla="*/ 402 w 1716"/>
                <a:gd name="T69" fmla="*/ 711 h 1718"/>
                <a:gd name="T70" fmla="*/ 491 w 1716"/>
                <a:gd name="T71" fmla="*/ 752 h 1718"/>
                <a:gd name="T72" fmla="*/ 575 w 1716"/>
                <a:gd name="T73" fmla="*/ 799 h 1718"/>
                <a:gd name="T74" fmla="*/ 655 w 1716"/>
                <a:gd name="T75" fmla="*/ 854 h 1718"/>
                <a:gd name="T76" fmla="*/ 728 w 1716"/>
                <a:gd name="T77" fmla="*/ 916 h 1718"/>
                <a:gd name="T78" fmla="*/ 796 w 1716"/>
                <a:gd name="T79" fmla="*/ 984 h 1718"/>
                <a:gd name="T80" fmla="*/ 859 w 1716"/>
                <a:gd name="T81" fmla="*/ 1058 h 1718"/>
                <a:gd name="T82" fmla="*/ 915 w 1716"/>
                <a:gd name="T83" fmla="*/ 1137 h 1718"/>
                <a:gd name="T84" fmla="*/ 962 w 1716"/>
                <a:gd name="T85" fmla="*/ 1221 h 1718"/>
                <a:gd name="T86" fmla="*/ 1004 w 1716"/>
                <a:gd name="T87" fmla="*/ 1310 h 1718"/>
                <a:gd name="T88" fmla="*/ 1036 w 1716"/>
                <a:gd name="T89" fmla="*/ 1403 h 1718"/>
                <a:gd name="T90" fmla="*/ 1060 w 1716"/>
                <a:gd name="T91" fmla="*/ 1499 h 1718"/>
                <a:gd name="T92" fmla="*/ 1076 w 1716"/>
                <a:gd name="T93" fmla="*/ 1598 h 1718"/>
                <a:gd name="T94" fmla="*/ 1080 w 1716"/>
                <a:gd name="T95" fmla="*/ 1653 h 1718"/>
                <a:gd name="T96" fmla="*/ 1080 w 1716"/>
                <a:gd name="T97" fmla="*/ 1664 h 1718"/>
                <a:gd name="T98" fmla="*/ 1081 w 1716"/>
                <a:gd name="T99" fmla="*/ 1671 h 1718"/>
                <a:gd name="T100" fmla="*/ 1085 w 1716"/>
                <a:gd name="T101" fmla="*/ 1680 h 1718"/>
                <a:gd name="T102" fmla="*/ 1096 w 1716"/>
                <a:gd name="T103" fmla="*/ 1698 h 1718"/>
                <a:gd name="T104" fmla="*/ 1111 w 1716"/>
                <a:gd name="T105" fmla="*/ 1710 h 1718"/>
                <a:gd name="T106" fmla="*/ 1130 w 1716"/>
                <a:gd name="T107" fmla="*/ 1717 h 1718"/>
                <a:gd name="T108" fmla="*/ 1655 w 1716"/>
                <a:gd name="T109" fmla="*/ 1718 h 1718"/>
                <a:gd name="T110" fmla="*/ 1676 w 1716"/>
                <a:gd name="T111" fmla="*/ 1714 h 1718"/>
                <a:gd name="T112" fmla="*/ 1695 w 1716"/>
                <a:gd name="T113" fmla="*/ 1703 h 1718"/>
                <a:gd name="T114" fmla="*/ 1708 w 1716"/>
                <a:gd name="T115" fmla="*/ 1687 h 1718"/>
                <a:gd name="T116" fmla="*/ 1715 w 1716"/>
                <a:gd name="T117" fmla="*/ 1666 h 1718"/>
                <a:gd name="T118" fmla="*/ 1715 w 1716"/>
                <a:gd name="T119" fmla="*/ 1666 h 1718"/>
                <a:gd name="T120" fmla="*/ 1715 w 1716"/>
                <a:gd name="T121" fmla="*/ 1664 h 1718"/>
                <a:gd name="T122" fmla="*/ 1716 w 1716"/>
                <a:gd name="T123" fmla="*/ 1657 h 1718"/>
                <a:gd name="T124" fmla="*/ 1714 w 1716"/>
                <a:gd name="T125" fmla="*/ 1643 h 1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16" h="1718">
                  <a:moveTo>
                    <a:pt x="1714" y="1643"/>
                  </a:moveTo>
                  <a:lnTo>
                    <a:pt x="1714" y="1643"/>
                  </a:lnTo>
                  <a:lnTo>
                    <a:pt x="1714" y="1643"/>
                  </a:lnTo>
                  <a:lnTo>
                    <a:pt x="1709" y="1560"/>
                  </a:lnTo>
                  <a:lnTo>
                    <a:pt x="1700" y="1479"/>
                  </a:lnTo>
                  <a:lnTo>
                    <a:pt x="1687" y="1398"/>
                  </a:lnTo>
                  <a:lnTo>
                    <a:pt x="1669" y="1319"/>
                  </a:lnTo>
                  <a:lnTo>
                    <a:pt x="1649" y="1241"/>
                  </a:lnTo>
                  <a:lnTo>
                    <a:pt x="1625" y="1165"/>
                  </a:lnTo>
                  <a:lnTo>
                    <a:pt x="1597" y="1090"/>
                  </a:lnTo>
                  <a:lnTo>
                    <a:pt x="1567" y="1017"/>
                  </a:lnTo>
                  <a:lnTo>
                    <a:pt x="1533" y="945"/>
                  </a:lnTo>
                  <a:lnTo>
                    <a:pt x="1496" y="876"/>
                  </a:lnTo>
                  <a:lnTo>
                    <a:pt x="1456" y="808"/>
                  </a:lnTo>
                  <a:lnTo>
                    <a:pt x="1413" y="743"/>
                  </a:lnTo>
                  <a:lnTo>
                    <a:pt x="1367" y="680"/>
                  </a:lnTo>
                  <a:lnTo>
                    <a:pt x="1318" y="619"/>
                  </a:lnTo>
                  <a:lnTo>
                    <a:pt x="1267" y="560"/>
                  </a:lnTo>
                  <a:lnTo>
                    <a:pt x="1213" y="503"/>
                  </a:lnTo>
                  <a:lnTo>
                    <a:pt x="1156" y="450"/>
                  </a:lnTo>
                  <a:lnTo>
                    <a:pt x="1098" y="398"/>
                  </a:lnTo>
                  <a:lnTo>
                    <a:pt x="1037" y="349"/>
                  </a:lnTo>
                  <a:lnTo>
                    <a:pt x="973" y="304"/>
                  </a:lnTo>
                  <a:lnTo>
                    <a:pt x="908" y="260"/>
                  </a:lnTo>
                  <a:lnTo>
                    <a:pt x="841" y="221"/>
                  </a:lnTo>
                  <a:lnTo>
                    <a:pt x="772" y="183"/>
                  </a:lnTo>
                  <a:lnTo>
                    <a:pt x="700" y="149"/>
                  </a:lnTo>
                  <a:lnTo>
                    <a:pt x="627" y="118"/>
                  </a:lnTo>
                  <a:lnTo>
                    <a:pt x="552" y="91"/>
                  </a:lnTo>
                  <a:lnTo>
                    <a:pt x="476" y="68"/>
                  </a:lnTo>
                  <a:lnTo>
                    <a:pt x="399" y="47"/>
                  </a:lnTo>
                  <a:lnTo>
                    <a:pt x="320" y="30"/>
                  </a:lnTo>
                  <a:lnTo>
                    <a:pt x="240" y="17"/>
                  </a:lnTo>
                  <a:lnTo>
                    <a:pt x="158" y="7"/>
                  </a:lnTo>
                  <a:lnTo>
                    <a:pt x="75" y="2"/>
                  </a:lnTo>
                  <a:lnTo>
                    <a:pt x="68" y="1"/>
                  </a:lnTo>
                  <a:lnTo>
                    <a:pt x="61" y="0"/>
                  </a:lnTo>
                  <a:lnTo>
                    <a:pt x="57" y="1"/>
                  </a:lnTo>
                  <a:lnTo>
                    <a:pt x="52" y="1"/>
                  </a:lnTo>
                  <a:lnTo>
                    <a:pt x="41" y="4"/>
                  </a:lnTo>
                  <a:lnTo>
                    <a:pt x="31" y="8"/>
                  </a:lnTo>
                  <a:lnTo>
                    <a:pt x="22" y="14"/>
                  </a:lnTo>
                  <a:lnTo>
                    <a:pt x="15" y="21"/>
                  </a:lnTo>
                  <a:lnTo>
                    <a:pt x="9" y="30"/>
                  </a:lnTo>
                  <a:lnTo>
                    <a:pt x="4" y="39"/>
                  </a:lnTo>
                  <a:lnTo>
                    <a:pt x="1" y="51"/>
                  </a:lnTo>
                  <a:lnTo>
                    <a:pt x="0" y="62"/>
                  </a:lnTo>
                  <a:lnTo>
                    <a:pt x="0" y="575"/>
                  </a:lnTo>
                  <a:lnTo>
                    <a:pt x="1" y="581"/>
                  </a:lnTo>
                  <a:lnTo>
                    <a:pt x="2" y="586"/>
                  </a:lnTo>
                  <a:lnTo>
                    <a:pt x="3" y="593"/>
                  </a:lnTo>
                  <a:lnTo>
                    <a:pt x="5" y="598"/>
                  </a:lnTo>
                  <a:lnTo>
                    <a:pt x="9" y="607"/>
                  </a:lnTo>
                  <a:lnTo>
                    <a:pt x="16" y="616"/>
                  </a:lnTo>
                  <a:lnTo>
                    <a:pt x="24" y="623"/>
                  </a:lnTo>
                  <a:lnTo>
                    <a:pt x="33" y="629"/>
                  </a:lnTo>
                  <a:lnTo>
                    <a:pt x="38" y="631"/>
                  </a:lnTo>
                  <a:lnTo>
                    <a:pt x="43" y="633"/>
                  </a:lnTo>
                  <a:lnTo>
                    <a:pt x="48" y="634"/>
                  </a:lnTo>
                  <a:lnTo>
                    <a:pt x="55" y="635"/>
                  </a:lnTo>
                  <a:lnTo>
                    <a:pt x="58" y="636"/>
                  </a:lnTo>
                  <a:lnTo>
                    <a:pt x="61" y="636"/>
                  </a:lnTo>
                  <a:lnTo>
                    <a:pt x="62" y="636"/>
                  </a:lnTo>
                  <a:lnTo>
                    <a:pt x="112" y="640"/>
                  </a:lnTo>
                  <a:lnTo>
                    <a:pt x="163" y="646"/>
                  </a:lnTo>
                  <a:lnTo>
                    <a:pt x="212" y="655"/>
                  </a:lnTo>
                  <a:lnTo>
                    <a:pt x="261" y="666"/>
                  </a:lnTo>
                  <a:lnTo>
                    <a:pt x="309" y="679"/>
                  </a:lnTo>
                  <a:lnTo>
                    <a:pt x="355" y="694"/>
                  </a:lnTo>
                  <a:lnTo>
                    <a:pt x="402" y="711"/>
                  </a:lnTo>
                  <a:lnTo>
                    <a:pt x="446" y="730"/>
                  </a:lnTo>
                  <a:lnTo>
                    <a:pt x="491" y="752"/>
                  </a:lnTo>
                  <a:lnTo>
                    <a:pt x="533" y="774"/>
                  </a:lnTo>
                  <a:lnTo>
                    <a:pt x="575" y="799"/>
                  </a:lnTo>
                  <a:lnTo>
                    <a:pt x="615" y="826"/>
                  </a:lnTo>
                  <a:lnTo>
                    <a:pt x="655" y="854"/>
                  </a:lnTo>
                  <a:lnTo>
                    <a:pt x="692" y="884"/>
                  </a:lnTo>
                  <a:lnTo>
                    <a:pt x="728" y="916"/>
                  </a:lnTo>
                  <a:lnTo>
                    <a:pt x="763" y="949"/>
                  </a:lnTo>
                  <a:lnTo>
                    <a:pt x="796" y="984"/>
                  </a:lnTo>
                  <a:lnTo>
                    <a:pt x="829" y="1020"/>
                  </a:lnTo>
                  <a:lnTo>
                    <a:pt x="859" y="1058"/>
                  </a:lnTo>
                  <a:lnTo>
                    <a:pt x="887" y="1097"/>
                  </a:lnTo>
                  <a:lnTo>
                    <a:pt x="915" y="1137"/>
                  </a:lnTo>
                  <a:lnTo>
                    <a:pt x="939" y="1178"/>
                  </a:lnTo>
                  <a:lnTo>
                    <a:pt x="962" y="1221"/>
                  </a:lnTo>
                  <a:lnTo>
                    <a:pt x="984" y="1265"/>
                  </a:lnTo>
                  <a:lnTo>
                    <a:pt x="1004" y="1310"/>
                  </a:lnTo>
                  <a:lnTo>
                    <a:pt x="1021" y="1355"/>
                  </a:lnTo>
                  <a:lnTo>
                    <a:pt x="1036" y="1403"/>
                  </a:lnTo>
                  <a:lnTo>
                    <a:pt x="1049" y="1451"/>
                  </a:lnTo>
                  <a:lnTo>
                    <a:pt x="1060" y="1499"/>
                  </a:lnTo>
                  <a:lnTo>
                    <a:pt x="1069" y="1549"/>
                  </a:lnTo>
                  <a:lnTo>
                    <a:pt x="1076" y="1598"/>
                  </a:lnTo>
                  <a:lnTo>
                    <a:pt x="1080" y="1649"/>
                  </a:lnTo>
                  <a:lnTo>
                    <a:pt x="1080" y="1653"/>
                  </a:lnTo>
                  <a:lnTo>
                    <a:pt x="1079" y="1657"/>
                  </a:lnTo>
                  <a:lnTo>
                    <a:pt x="1080" y="1664"/>
                  </a:lnTo>
                  <a:lnTo>
                    <a:pt x="1081" y="1671"/>
                  </a:lnTo>
                  <a:lnTo>
                    <a:pt x="1081" y="1671"/>
                  </a:lnTo>
                  <a:lnTo>
                    <a:pt x="1081" y="1671"/>
                  </a:lnTo>
                  <a:lnTo>
                    <a:pt x="1085" y="1680"/>
                  </a:lnTo>
                  <a:lnTo>
                    <a:pt x="1090" y="1690"/>
                  </a:lnTo>
                  <a:lnTo>
                    <a:pt x="1096" y="1698"/>
                  </a:lnTo>
                  <a:lnTo>
                    <a:pt x="1103" y="1705"/>
                  </a:lnTo>
                  <a:lnTo>
                    <a:pt x="1111" y="1710"/>
                  </a:lnTo>
                  <a:lnTo>
                    <a:pt x="1120" y="1714"/>
                  </a:lnTo>
                  <a:lnTo>
                    <a:pt x="1130" y="1717"/>
                  </a:lnTo>
                  <a:lnTo>
                    <a:pt x="1141" y="1718"/>
                  </a:lnTo>
                  <a:lnTo>
                    <a:pt x="1655" y="1718"/>
                  </a:lnTo>
                  <a:lnTo>
                    <a:pt x="1666" y="1717"/>
                  </a:lnTo>
                  <a:lnTo>
                    <a:pt x="1676" y="1714"/>
                  </a:lnTo>
                  <a:lnTo>
                    <a:pt x="1685" y="1709"/>
                  </a:lnTo>
                  <a:lnTo>
                    <a:pt x="1695" y="1703"/>
                  </a:lnTo>
                  <a:lnTo>
                    <a:pt x="1702" y="1696"/>
                  </a:lnTo>
                  <a:lnTo>
                    <a:pt x="1708" y="1687"/>
                  </a:lnTo>
                  <a:lnTo>
                    <a:pt x="1712" y="1677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5" y="1665"/>
                  </a:lnTo>
                  <a:lnTo>
                    <a:pt x="1715" y="1664"/>
                  </a:lnTo>
                  <a:lnTo>
                    <a:pt x="1716" y="1661"/>
                  </a:lnTo>
                  <a:lnTo>
                    <a:pt x="1716" y="1657"/>
                  </a:lnTo>
                  <a:lnTo>
                    <a:pt x="1716" y="1650"/>
                  </a:lnTo>
                  <a:lnTo>
                    <a:pt x="1714" y="16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15ED32C-00E2-4DD4-B93E-120581BA6C4B}"/>
              </a:ext>
            </a:extLst>
          </p:cNvPr>
          <p:cNvSpPr txBox="1"/>
          <p:nvPr userDrawn="1"/>
        </p:nvSpPr>
        <p:spPr>
          <a:xfrm>
            <a:off x="2486944" y="1984781"/>
            <a:ext cx="68243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Museo 700"/>
              </a:rPr>
              <a:t>More Free </a:t>
            </a:r>
            <a:r>
              <a:rPr lang="en-US" sz="4400" dirty="0" err="1">
                <a:solidFill>
                  <a:schemeClr val="bg1"/>
                </a:solidFill>
                <a:latin typeface="Museo 700"/>
              </a:rPr>
              <a:t>Powerpoint</a:t>
            </a:r>
            <a:r>
              <a:rPr lang="en-US" sz="4400" dirty="0">
                <a:solidFill>
                  <a:schemeClr val="bg1"/>
                </a:solidFill>
                <a:latin typeface="Museo 700"/>
              </a:rPr>
              <a:t> Templates?</a:t>
            </a:r>
          </a:p>
        </p:txBody>
      </p:sp>
      <p:sp>
        <p:nvSpPr>
          <p:cNvPr id="4" name="Rectangle: Rounded Corners 3">
            <a:hlinkClick r:id="rId2"/>
            <a:extLst>
              <a:ext uri="{FF2B5EF4-FFF2-40B4-BE49-F238E27FC236}">
                <a16:creationId xmlns:a16="http://schemas.microsoft.com/office/drawing/2014/main" id="{D81D55A5-88BF-4C22-B3F4-64709A171FEC}"/>
              </a:ext>
            </a:extLst>
          </p:cNvPr>
          <p:cNvSpPr/>
          <p:nvPr userDrawn="1"/>
        </p:nvSpPr>
        <p:spPr>
          <a:xfrm>
            <a:off x="5337978" y="3638659"/>
            <a:ext cx="1053993" cy="253916"/>
          </a:xfrm>
          <a:prstGeom prst="roundRect">
            <a:avLst>
              <a:gd name="adj" fmla="val 39588"/>
            </a:avLst>
          </a:prstGeom>
          <a:solidFill>
            <a:srgbClr val="FFB6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useoSans" panose="02000000000000000000" pitchFamily="2" charset="0"/>
              </a:rPr>
              <a:t>Click 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3DE62E-7BF4-4AC5-B907-E2AEF1A3E202}"/>
              </a:ext>
            </a:extLst>
          </p:cNvPr>
          <p:cNvSpPr txBox="1"/>
          <p:nvPr userDrawn="1"/>
        </p:nvSpPr>
        <p:spPr>
          <a:xfrm>
            <a:off x="6721293" y="5550010"/>
            <a:ext cx="11801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sz="1050" kern="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ppt basic </a:t>
            </a:r>
            <a:r>
              <a:rPr lang="en-US" sz="1050" kern="0" dirty="0">
                <a:solidFill>
                  <a:srgbClr val="FFC02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tutorial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ACBB7-C10A-4FAC-BD59-8324609F0CAD}"/>
              </a:ext>
            </a:extLst>
          </p:cNvPr>
          <p:cNvSpPr txBox="1"/>
          <p:nvPr userDrawn="1"/>
        </p:nvSpPr>
        <p:spPr>
          <a:xfrm>
            <a:off x="5171985" y="5550009"/>
            <a:ext cx="145424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050" kern="0" dirty="0">
                <a:solidFill>
                  <a:srgbClr val="FFC02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template</a:t>
            </a:r>
            <a:r>
              <a:rPr lang="en-US" sz="1050" kern="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collection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76139A-E6B3-4734-B11E-64AC22040E0F}"/>
              </a:ext>
            </a:extLst>
          </p:cNvPr>
          <p:cNvSpPr txBox="1"/>
          <p:nvPr userDrawn="1"/>
        </p:nvSpPr>
        <p:spPr>
          <a:xfrm>
            <a:off x="3675966" y="5550010"/>
            <a:ext cx="133882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sz="1050" kern="0" dirty="0">
                <a:solidFill>
                  <a:srgbClr val="FFC02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custom</a:t>
            </a:r>
            <a:r>
              <a:rPr lang="en-US" sz="1050" kern="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050" kern="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powerpoint</a:t>
            </a:r>
            <a:endParaRPr lang="en-US" sz="1050" kern="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85EFA5-8F86-4F1C-AA99-19FAD36230EB}"/>
              </a:ext>
            </a:extLst>
          </p:cNvPr>
          <p:cNvCxnSpPr>
            <a:cxnSpLocks/>
          </p:cNvCxnSpPr>
          <p:nvPr userDrawn="1"/>
        </p:nvCxnSpPr>
        <p:spPr>
          <a:xfrm>
            <a:off x="5098941" y="5566839"/>
            <a:ext cx="0" cy="2156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8E19F02-F5D1-4D70-BBCF-93D8B723CD6D}"/>
              </a:ext>
            </a:extLst>
          </p:cNvPr>
          <p:cNvCxnSpPr>
            <a:cxnSpLocks/>
          </p:cNvCxnSpPr>
          <p:nvPr userDrawn="1"/>
        </p:nvCxnSpPr>
        <p:spPr>
          <a:xfrm>
            <a:off x="6621838" y="5566839"/>
            <a:ext cx="0" cy="2156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hlinkClick r:id="rId3"/>
            <a:extLst>
              <a:ext uri="{FF2B5EF4-FFF2-40B4-BE49-F238E27FC236}">
                <a16:creationId xmlns:a16="http://schemas.microsoft.com/office/drawing/2014/main" id="{A13F82D2-6AE0-4DFE-8F69-61906703FD9C}"/>
              </a:ext>
            </a:extLst>
          </p:cNvPr>
          <p:cNvSpPr/>
          <p:nvPr userDrawn="1"/>
        </p:nvSpPr>
        <p:spPr>
          <a:xfrm>
            <a:off x="3471655" y="5498175"/>
            <a:ext cx="1605266" cy="386918"/>
          </a:xfrm>
          <a:prstGeom prst="roundRect">
            <a:avLst/>
          </a:prstGeom>
          <a:solidFill>
            <a:srgbClr val="231F20">
              <a:alpha val="0"/>
            </a:srgb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: Rounded Corners 10">
            <a:hlinkClick r:id="rId4"/>
            <a:extLst>
              <a:ext uri="{FF2B5EF4-FFF2-40B4-BE49-F238E27FC236}">
                <a16:creationId xmlns:a16="http://schemas.microsoft.com/office/drawing/2014/main" id="{C2843033-E13C-4B68-9196-4AE78D89EFFE}"/>
              </a:ext>
            </a:extLst>
          </p:cNvPr>
          <p:cNvSpPr/>
          <p:nvPr userDrawn="1"/>
        </p:nvSpPr>
        <p:spPr>
          <a:xfrm>
            <a:off x="5137854" y="5498175"/>
            <a:ext cx="1454243" cy="386918"/>
          </a:xfrm>
          <a:prstGeom prst="roundRect">
            <a:avLst/>
          </a:prstGeom>
          <a:solidFill>
            <a:srgbClr val="231F20">
              <a:alpha val="0"/>
            </a:srgb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: Rounded Corners 11">
            <a:hlinkClick r:id="rId5"/>
            <a:extLst>
              <a:ext uri="{FF2B5EF4-FFF2-40B4-BE49-F238E27FC236}">
                <a16:creationId xmlns:a16="http://schemas.microsoft.com/office/drawing/2014/main" id="{57181614-F074-43E2-8C12-273970159B2C}"/>
              </a:ext>
            </a:extLst>
          </p:cNvPr>
          <p:cNvSpPr/>
          <p:nvPr userDrawn="1"/>
        </p:nvSpPr>
        <p:spPr>
          <a:xfrm>
            <a:off x="6660361" y="5498175"/>
            <a:ext cx="1241064" cy="386918"/>
          </a:xfrm>
          <a:prstGeom prst="roundRect">
            <a:avLst/>
          </a:prstGeom>
          <a:solidFill>
            <a:srgbClr val="231F20">
              <a:alpha val="0"/>
            </a:srgb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1412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17AE67-D3D5-472B-A9E2-54B9D7F520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558" y="3197953"/>
            <a:ext cx="1868744" cy="4620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2BC41B-9826-49B1-944E-B8DAC4345BEE}"/>
              </a:ext>
            </a:extLst>
          </p:cNvPr>
          <p:cNvSpPr txBox="1"/>
          <p:nvPr userDrawn="1"/>
        </p:nvSpPr>
        <p:spPr>
          <a:xfrm>
            <a:off x="1770184" y="3803448"/>
            <a:ext cx="2497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Thankyou For Using Our Template</a:t>
            </a:r>
            <a:endParaRPr lang="en-US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E68E4FD-3B1A-475A-B3F7-BDA424BC262C}"/>
              </a:ext>
            </a:extLst>
          </p:cNvPr>
          <p:cNvGrpSpPr/>
          <p:nvPr userDrawn="1"/>
        </p:nvGrpSpPr>
        <p:grpSpPr>
          <a:xfrm>
            <a:off x="6926686" y="853706"/>
            <a:ext cx="6427728" cy="6433349"/>
            <a:chOff x="1812925" y="2333625"/>
            <a:chExt cx="1816100" cy="1817688"/>
          </a:xfrm>
          <a:solidFill>
            <a:schemeClr val="bg1">
              <a:alpha val="5000"/>
            </a:schemeClr>
          </a:solidFill>
        </p:grpSpPr>
        <p:sp>
          <p:nvSpPr>
            <p:cNvPr id="6" name="Freeform 13">
              <a:extLst>
                <a:ext uri="{FF2B5EF4-FFF2-40B4-BE49-F238E27FC236}">
                  <a16:creationId xmlns:a16="http://schemas.microsoft.com/office/drawing/2014/main" id="{47275E0C-97D8-4E02-ABA2-3091ABDB6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925" y="2333625"/>
              <a:ext cx="908050" cy="908050"/>
            </a:xfrm>
            <a:custGeom>
              <a:avLst/>
              <a:gdLst>
                <a:gd name="T0" fmla="*/ 55 w 1716"/>
                <a:gd name="T1" fmla="*/ 635 h 1717"/>
                <a:gd name="T2" fmla="*/ 61 w 1716"/>
                <a:gd name="T3" fmla="*/ 635 h 1717"/>
                <a:gd name="T4" fmla="*/ 112 w 1716"/>
                <a:gd name="T5" fmla="*/ 639 h 1717"/>
                <a:gd name="T6" fmla="*/ 211 w 1716"/>
                <a:gd name="T7" fmla="*/ 654 h 1717"/>
                <a:gd name="T8" fmla="*/ 309 w 1716"/>
                <a:gd name="T9" fmla="*/ 679 h 1717"/>
                <a:gd name="T10" fmla="*/ 401 w 1716"/>
                <a:gd name="T11" fmla="*/ 711 h 1717"/>
                <a:gd name="T12" fmla="*/ 490 w 1716"/>
                <a:gd name="T13" fmla="*/ 751 h 1717"/>
                <a:gd name="T14" fmla="*/ 575 w 1716"/>
                <a:gd name="T15" fmla="*/ 799 h 1717"/>
                <a:gd name="T16" fmla="*/ 654 w 1716"/>
                <a:gd name="T17" fmla="*/ 854 h 1717"/>
                <a:gd name="T18" fmla="*/ 727 w 1716"/>
                <a:gd name="T19" fmla="*/ 916 h 1717"/>
                <a:gd name="T20" fmla="*/ 796 w 1716"/>
                <a:gd name="T21" fmla="*/ 984 h 1717"/>
                <a:gd name="T22" fmla="*/ 858 w 1716"/>
                <a:gd name="T23" fmla="*/ 1058 h 1717"/>
                <a:gd name="T24" fmla="*/ 914 w 1716"/>
                <a:gd name="T25" fmla="*/ 1137 h 1717"/>
                <a:gd name="T26" fmla="*/ 962 w 1716"/>
                <a:gd name="T27" fmla="*/ 1221 h 1717"/>
                <a:gd name="T28" fmla="*/ 1003 w 1716"/>
                <a:gd name="T29" fmla="*/ 1310 h 1717"/>
                <a:gd name="T30" fmla="*/ 1036 w 1716"/>
                <a:gd name="T31" fmla="*/ 1402 h 1717"/>
                <a:gd name="T32" fmla="*/ 1060 w 1716"/>
                <a:gd name="T33" fmla="*/ 1498 h 1717"/>
                <a:gd name="T34" fmla="*/ 1075 w 1716"/>
                <a:gd name="T35" fmla="*/ 1598 h 1717"/>
                <a:gd name="T36" fmla="*/ 1080 w 1716"/>
                <a:gd name="T37" fmla="*/ 1653 h 1717"/>
                <a:gd name="T38" fmla="*/ 1081 w 1716"/>
                <a:gd name="T39" fmla="*/ 1663 h 1717"/>
                <a:gd name="T40" fmla="*/ 1085 w 1716"/>
                <a:gd name="T41" fmla="*/ 1681 h 1717"/>
                <a:gd name="T42" fmla="*/ 1096 w 1716"/>
                <a:gd name="T43" fmla="*/ 1697 h 1717"/>
                <a:gd name="T44" fmla="*/ 1111 w 1716"/>
                <a:gd name="T45" fmla="*/ 1710 h 1717"/>
                <a:gd name="T46" fmla="*/ 1130 w 1716"/>
                <a:gd name="T47" fmla="*/ 1716 h 1717"/>
                <a:gd name="T48" fmla="*/ 1655 w 1716"/>
                <a:gd name="T49" fmla="*/ 1717 h 1717"/>
                <a:gd name="T50" fmla="*/ 1676 w 1716"/>
                <a:gd name="T51" fmla="*/ 1713 h 1717"/>
                <a:gd name="T52" fmla="*/ 1695 w 1716"/>
                <a:gd name="T53" fmla="*/ 1703 h 1717"/>
                <a:gd name="T54" fmla="*/ 1708 w 1716"/>
                <a:gd name="T55" fmla="*/ 1687 h 1717"/>
                <a:gd name="T56" fmla="*/ 1715 w 1716"/>
                <a:gd name="T57" fmla="*/ 1666 h 1717"/>
                <a:gd name="T58" fmla="*/ 1715 w 1716"/>
                <a:gd name="T59" fmla="*/ 1666 h 1717"/>
                <a:gd name="T60" fmla="*/ 1716 w 1716"/>
                <a:gd name="T61" fmla="*/ 1656 h 1717"/>
                <a:gd name="T62" fmla="*/ 1714 w 1716"/>
                <a:gd name="T63" fmla="*/ 1643 h 1717"/>
                <a:gd name="T64" fmla="*/ 1714 w 1716"/>
                <a:gd name="T65" fmla="*/ 1642 h 1717"/>
                <a:gd name="T66" fmla="*/ 1699 w 1716"/>
                <a:gd name="T67" fmla="*/ 1478 h 1717"/>
                <a:gd name="T68" fmla="*/ 1669 w 1716"/>
                <a:gd name="T69" fmla="*/ 1318 h 1717"/>
                <a:gd name="T70" fmla="*/ 1625 w 1716"/>
                <a:gd name="T71" fmla="*/ 1164 h 1717"/>
                <a:gd name="T72" fmla="*/ 1566 w 1716"/>
                <a:gd name="T73" fmla="*/ 1016 h 1717"/>
                <a:gd name="T74" fmla="*/ 1495 w 1716"/>
                <a:gd name="T75" fmla="*/ 875 h 1717"/>
                <a:gd name="T76" fmla="*/ 1412 w 1716"/>
                <a:gd name="T77" fmla="*/ 743 h 1717"/>
                <a:gd name="T78" fmla="*/ 1318 w 1716"/>
                <a:gd name="T79" fmla="*/ 618 h 1717"/>
                <a:gd name="T80" fmla="*/ 1213 w 1716"/>
                <a:gd name="T81" fmla="*/ 502 h 1717"/>
                <a:gd name="T82" fmla="*/ 1098 w 1716"/>
                <a:gd name="T83" fmla="*/ 397 h 1717"/>
                <a:gd name="T84" fmla="*/ 973 w 1716"/>
                <a:gd name="T85" fmla="*/ 303 h 1717"/>
                <a:gd name="T86" fmla="*/ 841 w 1716"/>
                <a:gd name="T87" fmla="*/ 220 h 1717"/>
                <a:gd name="T88" fmla="*/ 700 w 1716"/>
                <a:gd name="T89" fmla="*/ 149 h 1717"/>
                <a:gd name="T90" fmla="*/ 552 w 1716"/>
                <a:gd name="T91" fmla="*/ 91 h 1717"/>
                <a:gd name="T92" fmla="*/ 399 w 1716"/>
                <a:gd name="T93" fmla="*/ 47 h 1717"/>
                <a:gd name="T94" fmla="*/ 239 w 1716"/>
                <a:gd name="T95" fmla="*/ 16 h 1717"/>
                <a:gd name="T96" fmla="*/ 75 w 1716"/>
                <a:gd name="T97" fmla="*/ 2 h 1717"/>
                <a:gd name="T98" fmla="*/ 61 w 1716"/>
                <a:gd name="T99" fmla="*/ 0 h 1717"/>
                <a:gd name="T100" fmla="*/ 52 w 1716"/>
                <a:gd name="T101" fmla="*/ 1 h 1717"/>
                <a:gd name="T102" fmla="*/ 31 w 1716"/>
                <a:gd name="T103" fmla="*/ 8 h 1717"/>
                <a:gd name="T104" fmla="*/ 15 w 1716"/>
                <a:gd name="T105" fmla="*/ 21 h 1717"/>
                <a:gd name="T106" fmla="*/ 4 w 1716"/>
                <a:gd name="T107" fmla="*/ 40 h 1717"/>
                <a:gd name="T108" fmla="*/ 0 w 1716"/>
                <a:gd name="T109" fmla="*/ 61 h 1717"/>
                <a:gd name="T110" fmla="*/ 0 w 1716"/>
                <a:gd name="T111" fmla="*/ 580 h 1717"/>
                <a:gd name="T112" fmla="*/ 2 w 1716"/>
                <a:gd name="T113" fmla="*/ 592 h 1717"/>
                <a:gd name="T114" fmla="*/ 9 w 1716"/>
                <a:gd name="T115" fmla="*/ 607 h 1717"/>
                <a:gd name="T116" fmla="*/ 23 w 1716"/>
                <a:gd name="T117" fmla="*/ 623 h 1717"/>
                <a:gd name="T118" fmla="*/ 37 w 1716"/>
                <a:gd name="T119" fmla="*/ 631 h 1717"/>
                <a:gd name="T120" fmla="*/ 49 w 1716"/>
                <a:gd name="T121" fmla="*/ 634 h 1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6" h="1717">
                  <a:moveTo>
                    <a:pt x="54" y="635"/>
                  </a:moveTo>
                  <a:lnTo>
                    <a:pt x="55" y="635"/>
                  </a:lnTo>
                  <a:lnTo>
                    <a:pt x="58" y="635"/>
                  </a:lnTo>
                  <a:lnTo>
                    <a:pt x="61" y="635"/>
                  </a:lnTo>
                  <a:lnTo>
                    <a:pt x="61" y="635"/>
                  </a:lnTo>
                  <a:lnTo>
                    <a:pt x="112" y="639"/>
                  </a:lnTo>
                  <a:lnTo>
                    <a:pt x="162" y="646"/>
                  </a:lnTo>
                  <a:lnTo>
                    <a:pt x="211" y="654"/>
                  </a:lnTo>
                  <a:lnTo>
                    <a:pt x="260" y="666"/>
                  </a:lnTo>
                  <a:lnTo>
                    <a:pt x="309" y="679"/>
                  </a:lnTo>
                  <a:lnTo>
                    <a:pt x="355" y="694"/>
                  </a:lnTo>
                  <a:lnTo>
                    <a:pt x="401" y="711"/>
                  </a:lnTo>
                  <a:lnTo>
                    <a:pt x="446" y="730"/>
                  </a:lnTo>
                  <a:lnTo>
                    <a:pt x="490" y="751"/>
                  </a:lnTo>
                  <a:lnTo>
                    <a:pt x="533" y="774"/>
                  </a:lnTo>
                  <a:lnTo>
                    <a:pt x="575" y="799"/>
                  </a:lnTo>
                  <a:lnTo>
                    <a:pt x="615" y="826"/>
                  </a:lnTo>
                  <a:lnTo>
                    <a:pt x="654" y="854"/>
                  </a:lnTo>
                  <a:lnTo>
                    <a:pt x="692" y="884"/>
                  </a:lnTo>
                  <a:lnTo>
                    <a:pt x="727" y="916"/>
                  </a:lnTo>
                  <a:lnTo>
                    <a:pt x="763" y="949"/>
                  </a:lnTo>
                  <a:lnTo>
                    <a:pt x="796" y="984"/>
                  </a:lnTo>
                  <a:lnTo>
                    <a:pt x="828" y="1020"/>
                  </a:lnTo>
                  <a:lnTo>
                    <a:pt x="858" y="1058"/>
                  </a:lnTo>
                  <a:lnTo>
                    <a:pt x="887" y="1096"/>
                  </a:lnTo>
                  <a:lnTo>
                    <a:pt x="914" y="1137"/>
                  </a:lnTo>
                  <a:lnTo>
                    <a:pt x="939" y="1178"/>
                  </a:lnTo>
                  <a:lnTo>
                    <a:pt x="962" y="1221"/>
                  </a:lnTo>
                  <a:lnTo>
                    <a:pt x="983" y="1264"/>
                  </a:lnTo>
                  <a:lnTo>
                    <a:pt x="1003" y="1310"/>
                  </a:lnTo>
                  <a:lnTo>
                    <a:pt x="1021" y="1355"/>
                  </a:lnTo>
                  <a:lnTo>
                    <a:pt x="1036" y="1402"/>
                  </a:lnTo>
                  <a:lnTo>
                    <a:pt x="1049" y="1450"/>
                  </a:lnTo>
                  <a:lnTo>
                    <a:pt x="1060" y="1498"/>
                  </a:lnTo>
                  <a:lnTo>
                    <a:pt x="1069" y="1548"/>
                  </a:lnTo>
                  <a:lnTo>
                    <a:pt x="1075" y="1598"/>
                  </a:lnTo>
                  <a:lnTo>
                    <a:pt x="1081" y="1649"/>
                  </a:lnTo>
                  <a:lnTo>
                    <a:pt x="1080" y="1653"/>
                  </a:lnTo>
                  <a:lnTo>
                    <a:pt x="1080" y="1656"/>
                  </a:lnTo>
                  <a:lnTo>
                    <a:pt x="1081" y="1663"/>
                  </a:lnTo>
                  <a:lnTo>
                    <a:pt x="1082" y="1670"/>
                  </a:lnTo>
                  <a:lnTo>
                    <a:pt x="1085" y="1681"/>
                  </a:lnTo>
                  <a:lnTo>
                    <a:pt x="1090" y="1690"/>
                  </a:lnTo>
                  <a:lnTo>
                    <a:pt x="1096" y="1697"/>
                  </a:lnTo>
                  <a:lnTo>
                    <a:pt x="1103" y="1704"/>
                  </a:lnTo>
                  <a:lnTo>
                    <a:pt x="1111" y="1710"/>
                  </a:lnTo>
                  <a:lnTo>
                    <a:pt x="1120" y="1714"/>
                  </a:lnTo>
                  <a:lnTo>
                    <a:pt x="1130" y="1716"/>
                  </a:lnTo>
                  <a:lnTo>
                    <a:pt x="1140" y="1717"/>
                  </a:lnTo>
                  <a:lnTo>
                    <a:pt x="1655" y="1717"/>
                  </a:lnTo>
                  <a:lnTo>
                    <a:pt x="1665" y="1716"/>
                  </a:lnTo>
                  <a:lnTo>
                    <a:pt x="1676" y="1713"/>
                  </a:lnTo>
                  <a:lnTo>
                    <a:pt x="1686" y="1709"/>
                  </a:lnTo>
                  <a:lnTo>
                    <a:pt x="1695" y="1703"/>
                  </a:lnTo>
                  <a:lnTo>
                    <a:pt x="1702" y="1696"/>
                  </a:lnTo>
                  <a:lnTo>
                    <a:pt x="1708" y="1687"/>
                  </a:lnTo>
                  <a:lnTo>
                    <a:pt x="1712" y="1676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5" y="1661"/>
                  </a:lnTo>
                  <a:lnTo>
                    <a:pt x="1716" y="1656"/>
                  </a:lnTo>
                  <a:lnTo>
                    <a:pt x="1715" y="1649"/>
                  </a:lnTo>
                  <a:lnTo>
                    <a:pt x="1714" y="1643"/>
                  </a:lnTo>
                  <a:lnTo>
                    <a:pt x="1714" y="1642"/>
                  </a:lnTo>
                  <a:lnTo>
                    <a:pt x="1714" y="1642"/>
                  </a:lnTo>
                  <a:lnTo>
                    <a:pt x="1709" y="1560"/>
                  </a:lnTo>
                  <a:lnTo>
                    <a:pt x="1699" y="1478"/>
                  </a:lnTo>
                  <a:lnTo>
                    <a:pt x="1686" y="1398"/>
                  </a:lnTo>
                  <a:lnTo>
                    <a:pt x="1669" y="1318"/>
                  </a:lnTo>
                  <a:lnTo>
                    <a:pt x="1648" y="1241"/>
                  </a:lnTo>
                  <a:lnTo>
                    <a:pt x="1625" y="1164"/>
                  </a:lnTo>
                  <a:lnTo>
                    <a:pt x="1598" y="1089"/>
                  </a:lnTo>
                  <a:lnTo>
                    <a:pt x="1566" y="1016"/>
                  </a:lnTo>
                  <a:lnTo>
                    <a:pt x="1533" y="945"/>
                  </a:lnTo>
                  <a:lnTo>
                    <a:pt x="1495" y="875"/>
                  </a:lnTo>
                  <a:lnTo>
                    <a:pt x="1456" y="808"/>
                  </a:lnTo>
                  <a:lnTo>
                    <a:pt x="1412" y="743"/>
                  </a:lnTo>
                  <a:lnTo>
                    <a:pt x="1367" y="680"/>
                  </a:lnTo>
                  <a:lnTo>
                    <a:pt x="1318" y="618"/>
                  </a:lnTo>
                  <a:lnTo>
                    <a:pt x="1267" y="559"/>
                  </a:lnTo>
                  <a:lnTo>
                    <a:pt x="1213" y="502"/>
                  </a:lnTo>
                  <a:lnTo>
                    <a:pt x="1156" y="449"/>
                  </a:lnTo>
                  <a:lnTo>
                    <a:pt x="1098" y="397"/>
                  </a:lnTo>
                  <a:lnTo>
                    <a:pt x="1037" y="348"/>
                  </a:lnTo>
                  <a:lnTo>
                    <a:pt x="973" y="303"/>
                  </a:lnTo>
                  <a:lnTo>
                    <a:pt x="908" y="260"/>
                  </a:lnTo>
                  <a:lnTo>
                    <a:pt x="841" y="220"/>
                  </a:lnTo>
                  <a:lnTo>
                    <a:pt x="771" y="183"/>
                  </a:lnTo>
                  <a:lnTo>
                    <a:pt x="700" y="149"/>
                  </a:lnTo>
                  <a:lnTo>
                    <a:pt x="627" y="119"/>
                  </a:lnTo>
                  <a:lnTo>
                    <a:pt x="552" y="91"/>
                  </a:lnTo>
                  <a:lnTo>
                    <a:pt x="477" y="67"/>
                  </a:lnTo>
                  <a:lnTo>
                    <a:pt x="399" y="47"/>
                  </a:lnTo>
                  <a:lnTo>
                    <a:pt x="320" y="29"/>
                  </a:lnTo>
                  <a:lnTo>
                    <a:pt x="239" y="16"/>
                  </a:lnTo>
                  <a:lnTo>
                    <a:pt x="157" y="7"/>
                  </a:lnTo>
                  <a:lnTo>
                    <a:pt x="75" y="2"/>
                  </a:lnTo>
                  <a:lnTo>
                    <a:pt x="68" y="0"/>
                  </a:lnTo>
                  <a:lnTo>
                    <a:pt x="61" y="0"/>
                  </a:lnTo>
                  <a:lnTo>
                    <a:pt x="56" y="0"/>
                  </a:lnTo>
                  <a:lnTo>
                    <a:pt x="52" y="1"/>
                  </a:lnTo>
                  <a:lnTo>
                    <a:pt x="40" y="3"/>
                  </a:lnTo>
                  <a:lnTo>
                    <a:pt x="31" y="8"/>
                  </a:lnTo>
                  <a:lnTo>
                    <a:pt x="22" y="14"/>
                  </a:lnTo>
                  <a:lnTo>
                    <a:pt x="15" y="21"/>
                  </a:lnTo>
                  <a:lnTo>
                    <a:pt x="8" y="29"/>
                  </a:lnTo>
                  <a:lnTo>
                    <a:pt x="4" y="40"/>
                  </a:lnTo>
                  <a:lnTo>
                    <a:pt x="1" y="50"/>
                  </a:lnTo>
                  <a:lnTo>
                    <a:pt x="0" y="61"/>
                  </a:lnTo>
                  <a:lnTo>
                    <a:pt x="0" y="574"/>
                  </a:lnTo>
                  <a:lnTo>
                    <a:pt x="0" y="580"/>
                  </a:lnTo>
                  <a:lnTo>
                    <a:pt x="1" y="587"/>
                  </a:lnTo>
                  <a:lnTo>
                    <a:pt x="2" y="592"/>
                  </a:lnTo>
                  <a:lnTo>
                    <a:pt x="4" y="597"/>
                  </a:lnTo>
                  <a:lnTo>
                    <a:pt x="9" y="607"/>
                  </a:lnTo>
                  <a:lnTo>
                    <a:pt x="15" y="616"/>
                  </a:lnTo>
                  <a:lnTo>
                    <a:pt x="23" y="623"/>
                  </a:lnTo>
                  <a:lnTo>
                    <a:pt x="32" y="629"/>
                  </a:lnTo>
                  <a:lnTo>
                    <a:pt x="37" y="631"/>
                  </a:lnTo>
                  <a:lnTo>
                    <a:pt x="42" y="633"/>
                  </a:lnTo>
                  <a:lnTo>
                    <a:pt x="49" y="634"/>
                  </a:lnTo>
                  <a:lnTo>
                    <a:pt x="54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4">
              <a:extLst>
                <a:ext uri="{FF2B5EF4-FFF2-40B4-BE49-F238E27FC236}">
                  <a16:creationId xmlns:a16="http://schemas.microsoft.com/office/drawing/2014/main" id="{0DCC2FEC-8EFC-4D21-A59B-5AE30EB34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0975" y="2333625"/>
              <a:ext cx="908050" cy="908050"/>
            </a:xfrm>
            <a:custGeom>
              <a:avLst/>
              <a:gdLst>
                <a:gd name="T0" fmla="*/ 58 w 1716"/>
                <a:gd name="T1" fmla="*/ 635 h 1717"/>
                <a:gd name="T2" fmla="*/ 62 w 1716"/>
                <a:gd name="T3" fmla="*/ 635 h 1717"/>
                <a:gd name="T4" fmla="*/ 163 w 1716"/>
                <a:gd name="T5" fmla="*/ 646 h 1717"/>
                <a:gd name="T6" fmla="*/ 261 w 1716"/>
                <a:gd name="T7" fmla="*/ 666 h 1717"/>
                <a:gd name="T8" fmla="*/ 355 w 1716"/>
                <a:gd name="T9" fmla="*/ 694 h 1717"/>
                <a:gd name="T10" fmla="*/ 446 w 1716"/>
                <a:gd name="T11" fmla="*/ 730 h 1717"/>
                <a:gd name="T12" fmla="*/ 533 w 1716"/>
                <a:gd name="T13" fmla="*/ 774 h 1717"/>
                <a:gd name="T14" fmla="*/ 615 w 1716"/>
                <a:gd name="T15" fmla="*/ 826 h 1717"/>
                <a:gd name="T16" fmla="*/ 692 w 1716"/>
                <a:gd name="T17" fmla="*/ 884 h 1717"/>
                <a:gd name="T18" fmla="*/ 763 w 1716"/>
                <a:gd name="T19" fmla="*/ 949 h 1717"/>
                <a:gd name="T20" fmla="*/ 829 w 1716"/>
                <a:gd name="T21" fmla="*/ 1020 h 1717"/>
                <a:gd name="T22" fmla="*/ 887 w 1716"/>
                <a:gd name="T23" fmla="*/ 1096 h 1717"/>
                <a:gd name="T24" fmla="*/ 939 w 1716"/>
                <a:gd name="T25" fmla="*/ 1178 h 1717"/>
                <a:gd name="T26" fmla="*/ 984 w 1716"/>
                <a:gd name="T27" fmla="*/ 1264 h 1717"/>
                <a:gd name="T28" fmla="*/ 1021 w 1716"/>
                <a:gd name="T29" fmla="*/ 1355 h 1717"/>
                <a:gd name="T30" fmla="*/ 1049 w 1716"/>
                <a:gd name="T31" fmla="*/ 1450 h 1717"/>
                <a:gd name="T32" fmla="*/ 1069 w 1716"/>
                <a:gd name="T33" fmla="*/ 1548 h 1717"/>
                <a:gd name="T34" fmla="*/ 1080 w 1716"/>
                <a:gd name="T35" fmla="*/ 1649 h 1717"/>
                <a:gd name="T36" fmla="*/ 1079 w 1716"/>
                <a:gd name="T37" fmla="*/ 1656 h 1717"/>
                <a:gd name="T38" fmla="*/ 1081 w 1716"/>
                <a:gd name="T39" fmla="*/ 1670 h 1717"/>
                <a:gd name="T40" fmla="*/ 1090 w 1716"/>
                <a:gd name="T41" fmla="*/ 1690 h 1717"/>
                <a:gd name="T42" fmla="*/ 1103 w 1716"/>
                <a:gd name="T43" fmla="*/ 1704 h 1717"/>
                <a:gd name="T44" fmla="*/ 1120 w 1716"/>
                <a:gd name="T45" fmla="*/ 1714 h 1717"/>
                <a:gd name="T46" fmla="*/ 1141 w 1716"/>
                <a:gd name="T47" fmla="*/ 1717 h 1717"/>
                <a:gd name="T48" fmla="*/ 1666 w 1716"/>
                <a:gd name="T49" fmla="*/ 1716 h 1717"/>
                <a:gd name="T50" fmla="*/ 1685 w 1716"/>
                <a:gd name="T51" fmla="*/ 1709 h 1717"/>
                <a:gd name="T52" fmla="*/ 1702 w 1716"/>
                <a:gd name="T53" fmla="*/ 1696 h 1717"/>
                <a:gd name="T54" fmla="*/ 1712 w 1716"/>
                <a:gd name="T55" fmla="*/ 1676 h 1717"/>
                <a:gd name="T56" fmla="*/ 1715 w 1716"/>
                <a:gd name="T57" fmla="*/ 1666 h 1717"/>
                <a:gd name="T58" fmla="*/ 1716 w 1716"/>
                <a:gd name="T59" fmla="*/ 1661 h 1717"/>
                <a:gd name="T60" fmla="*/ 1716 w 1716"/>
                <a:gd name="T61" fmla="*/ 1649 h 1717"/>
                <a:gd name="T62" fmla="*/ 1714 w 1716"/>
                <a:gd name="T63" fmla="*/ 1642 h 1717"/>
                <a:gd name="T64" fmla="*/ 1709 w 1716"/>
                <a:gd name="T65" fmla="*/ 1560 h 1717"/>
                <a:gd name="T66" fmla="*/ 1687 w 1716"/>
                <a:gd name="T67" fmla="*/ 1398 h 1717"/>
                <a:gd name="T68" fmla="*/ 1649 w 1716"/>
                <a:gd name="T69" fmla="*/ 1241 h 1717"/>
                <a:gd name="T70" fmla="*/ 1597 w 1716"/>
                <a:gd name="T71" fmla="*/ 1089 h 1717"/>
                <a:gd name="T72" fmla="*/ 1533 w 1716"/>
                <a:gd name="T73" fmla="*/ 945 h 1717"/>
                <a:gd name="T74" fmla="*/ 1456 w 1716"/>
                <a:gd name="T75" fmla="*/ 808 h 1717"/>
                <a:gd name="T76" fmla="*/ 1367 w 1716"/>
                <a:gd name="T77" fmla="*/ 680 h 1717"/>
                <a:gd name="T78" fmla="*/ 1267 w 1716"/>
                <a:gd name="T79" fmla="*/ 559 h 1717"/>
                <a:gd name="T80" fmla="*/ 1156 w 1716"/>
                <a:gd name="T81" fmla="*/ 449 h 1717"/>
                <a:gd name="T82" fmla="*/ 1037 w 1716"/>
                <a:gd name="T83" fmla="*/ 348 h 1717"/>
                <a:gd name="T84" fmla="*/ 908 w 1716"/>
                <a:gd name="T85" fmla="*/ 260 h 1717"/>
                <a:gd name="T86" fmla="*/ 772 w 1716"/>
                <a:gd name="T87" fmla="*/ 183 h 1717"/>
                <a:gd name="T88" fmla="*/ 627 w 1716"/>
                <a:gd name="T89" fmla="*/ 119 h 1717"/>
                <a:gd name="T90" fmla="*/ 476 w 1716"/>
                <a:gd name="T91" fmla="*/ 67 h 1717"/>
                <a:gd name="T92" fmla="*/ 320 w 1716"/>
                <a:gd name="T93" fmla="*/ 29 h 1717"/>
                <a:gd name="T94" fmla="*/ 158 w 1716"/>
                <a:gd name="T95" fmla="*/ 7 h 1717"/>
                <a:gd name="T96" fmla="*/ 68 w 1716"/>
                <a:gd name="T97" fmla="*/ 0 h 1717"/>
                <a:gd name="T98" fmla="*/ 57 w 1716"/>
                <a:gd name="T99" fmla="*/ 0 h 1717"/>
                <a:gd name="T100" fmla="*/ 41 w 1716"/>
                <a:gd name="T101" fmla="*/ 3 h 1717"/>
                <a:gd name="T102" fmla="*/ 22 w 1716"/>
                <a:gd name="T103" fmla="*/ 14 h 1717"/>
                <a:gd name="T104" fmla="*/ 9 w 1716"/>
                <a:gd name="T105" fmla="*/ 29 h 1717"/>
                <a:gd name="T106" fmla="*/ 1 w 1716"/>
                <a:gd name="T107" fmla="*/ 50 h 1717"/>
                <a:gd name="T108" fmla="*/ 0 w 1716"/>
                <a:gd name="T109" fmla="*/ 574 h 1717"/>
                <a:gd name="T110" fmla="*/ 2 w 1716"/>
                <a:gd name="T111" fmla="*/ 587 h 1717"/>
                <a:gd name="T112" fmla="*/ 5 w 1716"/>
                <a:gd name="T113" fmla="*/ 597 h 1717"/>
                <a:gd name="T114" fmla="*/ 16 w 1716"/>
                <a:gd name="T115" fmla="*/ 616 h 1717"/>
                <a:gd name="T116" fmla="*/ 33 w 1716"/>
                <a:gd name="T117" fmla="*/ 629 h 1717"/>
                <a:gd name="T118" fmla="*/ 43 w 1716"/>
                <a:gd name="T119" fmla="*/ 633 h 1717"/>
                <a:gd name="T120" fmla="*/ 55 w 1716"/>
                <a:gd name="T121" fmla="*/ 635 h 1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6" h="1717">
                  <a:moveTo>
                    <a:pt x="55" y="635"/>
                  </a:moveTo>
                  <a:lnTo>
                    <a:pt x="58" y="635"/>
                  </a:lnTo>
                  <a:lnTo>
                    <a:pt x="61" y="635"/>
                  </a:lnTo>
                  <a:lnTo>
                    <a:pt x="62" y="635"/>
                  </a:lnTo>
                  <a:lnTo>
                    <a:pt x="112" y="639"/>
                  </a:lnTo>
                  <a:lnTo>
                    <a:pt x="163" y="646"/>
                  </a:lnTo>
                  <a:lnTo>
                    <a:pt x="212" y="654"/>
                  </a:lnTo>
                  <a:lnTo>
                    <a:pt x="261" y="666"/>
                  </a:lnTo>
                  <a:lnTo>
                    <a:pt x="309" y="679"/>
                  </a:lnTo>
                  <a:lnTo>
                    <a:pt x="355" y="694"/>
                  </a:lnTo>
                  <a:lnTo>
                    <a:pt x="402" y="711"/>
                  </a:lnTo>
                  <a:lnTo>
                    <a:pt x="446" y="730"/>
                  </a:lnTo>
                  <a:lnTo>
                    <a:pt x="491" y="751"/>
                  </a:lnTo>
                  <a:lnTo>
                    <a:pt x="533" y="774"/>
                  </a:lnTo>
                  <a:lnTo>
                    <a:pt x="575" y="799"/>
                  </a:lnTo>
                  <a:lnTo>
                    <a:pt x="615" y="826"/>
                  </a:lnTo>
                  <a:lnTo>
                    <a:pt x="655" y="854"/>
                  </a:lnTo>
                  <a:lnTo>
                    <a:pt x="692" y="884"/>
                  </a:lnTo>
                  <a:lnTo>
                    <a:pt x="728" y="916"/>
                  </a:lnTo>
                  <a:lnTo>
                    <a:pt x="763" y="949"/>
                  </a:lnTo>
                  <a:lnTo>
                    <a:pt x="796" y="984"/>
                  </a:lnTo>
                  <a:lnTo>
                    <a:pt x="829" y="1020"/>
                  </a:lnTo>
                  <a:lnTo>
                    <a:pt x="859" y="1058"/>
                  </a:lnTo>
                  <a:lnTo>
                    <a:pt x="887" y="1096"/>
                  </a:lnTo>
                  <a:lnTo>
                    <a:pt x="915" y="1137"/>
                  </a:lnTo>
                  <a:lnTo>
                    <a:pt x="939" y="1178"/>
                  </a:lnTo>
                  <a:lnTo>
                    <a:pt x="962" y="1221"/>
                  </a:lnTo>
                  <a:lnTo>
                    <a:pt x="984" y="1264"/>
                  </a:lnTo>
                  <a:lnTo>
                    <a:pt x="1004" y="1310"/>
                  </a:lnTo>
                  <a:lnTo>
                    <a:pt x="1021" y="1355"/>
                  </a:lnTo>
                  <a:lnTo>
                    <a:pt x="1036" y="1402"/>
                  </a:lnTo>
                  <a:lnTo>
                    <a:pt x="1049" y="1450"/>
                  </a:lnTo>
                  <a:lnTo>
                    <a:pt x="1060" y="1498"/>
                  </a:lnTo>
                  <a:lnTo>
                    <a:pt x="1069" y="1548"/>
                  </a:lnTo>
                  <a:lnTo>
                    <a:pt x="1076" y="1598"/>
                  </a:lnTo>
                  <a:lnTo>
                    <a:pt x="1080" y="1649"/>
                  </a:lnTo>
                  <a:lnTo>
                    <a:pt x="1080" y="1653"/>
                  </a:lnTo>
                  <a:lnTo>
                    <a:pt x="1079" y="1656"/>
                  </a:lnTo>
                  <a:lnTo>
                    <a:pt x="1080" y="1663"/>
                  </a:lnTo>
                  <a:lnTo>
                    <a:pt x="1081" y="1670"/>
                  </a:lnTo>
                  <a:lnTo>
                    <a:pt x="1085" y="1681"/>
                  </a:lnTo>
                  <a:lnTo>
                    <a:pt x="1090" y="1690"/>
                  </a:lnTo>
                  <a:lnTo>
                    <a:pt x="1096" y="1697"/>
                  </a:lnTo>
                  <a:lnTo>
                    <a:pt x="1103" y="1704"/>
                  </a:lnTo>
                  <a:lnTo>
                    <a:pt x="1111" y="1710"/>
                  </a:lnTo>
                  <a:lnTo>
                    <a:pt x="1120" y="1714"/>
                  </a:lnTo>
                  <a:lnTo>
                    <a:pt x="1130" y="1716"/>
                  </a:lnTo>
                  <a:lnTo>
                    <a:pt x="1141" y="1717"/>
                  </a:lnTo>
                  <a:lnTo>
                    <a:pt x="1655" y="1717"/>
                  </a:lnTo>
                  <a:lnTo>
                    <a:pt x="1666" y="1716"/>
                  </a:lnTo>
                  <a:lnTo>
                    <a:pt x="1676" y="1713"/>
                  </a:lnTo>
                  <a:lnTo>
                    <a:pt x="1685" y="1709"/>
                  </a:lnTo>
                  <a:lnTo>
                    <a:pt x="1695" y="1703"/>
                  </a:lnTo>
                  <a:lnTo>
                    <a:pt x="1702" y="1696"/>
                  </a:lnTo>
                  <a:lnTo>
                    <a:pt x="1708" y="1687"/>
                  </a:lnTo>
                  <a:lnTo>
                    <a:pt x="1712" y="1676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6" y="1661"/>
                  </a:lnTo>
                  <a:lnTo>
                    <a:pt x="1716" y="1656"/>
                  </a:lnTo>
                  <a:lnTo>
                    <a:pt x="1716" y="1649"/>
                  </a:lnTo>
                  <a:lnTo>
                    <a:pt x="1714" y="1643"/>
                  </a:lnTo>
                  <a:lnTo>
                    <a:pt x="1714" y="1642"/>
                  </a:lnTo>
                  <a:lnTo>
                    <a:pt x="1714" y="1642"/>
                  </a:lnTo>
                  <a:lnTo>
                    <a:pt x="1709" y="1560"/>
                  </a:lnTo>
                  <a:lnTo>
                    <a:pt x="1700" y="1478"/>
                  </a:lnTo>
                  <a:lnTo>
                    <a:pt x="1687" y="1398"/>
                  </a:lnTo>
                  <a:lnTo>
                    <a:pt x="1669" y="1318"/>
                  </a:lnTo>
                  <a:lnTo>
                    <a:pt x="1649" y="1241"/>
                  </a:lnTo>
                  <a:lnTo>
                    <a:pt x="1625" y="1164"/>
                  </a:lnTo>
                  <a:lnTo>
                    <a:pt x="1597" y="1089"/>
                  </a:lnTo>
                  <a:lnTo>
                    <a:pt x="1567" y="1016"/>
                  </a:lnTo>
                  <a:lnTo>
                    <a:pt x="1533" y="945"/>
                  </a:lnTo>
                  <a:lnTo>
                    <a:pt x="1496" y="875"/>
                  </a:lnTo>
                  <a:lnTo>
                    <a:pt x="1456" y="808"/>
                  </a:lnTo>
                  <a:lnTo>
                    <a:pt x="1413" y="743"/>
                  </a:lnTo>
                  <a:lnTo>
                    <a:pt x="1367" y="680"/>
                  </a:lnTo>
                  <a:lnTo>
                    <a:pt x="1318" y="618"/>
                  </a:lnTo>
                  <a:lnTo>
                    <a:pt x="1267" y="559"/>
                  </a:lnTo>
                  <a:lnTo>
                    <a:pt x="1213" y="502"/>
                  </a:lnTo>
                  <a:lnTo>
                    <a:pt x="1156" y="449"/>
                  </a:lnTo>
                  <a:lnTo>
                    <a:pt x="1098" y="397"/>
                  </a:lnTo>
                  <a:lnTo>
                    <a:pt x="1037" y="348"/>
                  </a:lnTo>
                  <a:lnTo>
                    <a:pt x="973" y="303"/>
                  </a:lnTo>
                  <a:lnTo>
                    <a:pt x="908" y="260"/>
                  </a:lnTo>
                  <a:lnTo>
                    <a:pt x="841" y="220"/>
                  </a:lnTo>
                  <a:lnTo>
                    <a:pt x="772" y="183"/>
                  </a:lnTo>
                  <a:lnTo>
                    <a:pt x="700" y="149"/>
                  </a:lnTo>
                  <a:lnTo>
                    <a:pt x="627" y="119"/>
                  </a:lnTo>
                  <a:lnTo>
                    <a:pt x="552" y="91"/>
                  </a:lnTo>
                  <a:lnTo>
                    <a:pt x="476" y="67"/>
                  </a:lnTo>
                  <a:lnTo>
                    <a:pt x="399" y="47"/>
                  </a:lnTo>
                  <a:lnTo>
                    <a:pt x="320" y="29"/>
                  </a:lnTo>
                  <a:lnTo>
                    <a:pt x="240" y="16"/>
                  </a:lnTo>
                  <a:lnTo>
                    <a:pt x="158" y="7"/>
                  </a:lnTo>
                  <a:lnTo>
                    <a:pt x="75" y="2"/>
                  </a:lnTo>
                  <a:lnTo>
                    <a:pt x="68" y="0"/>
                  </a:lnTo>
                  <a:lnTo>
                    <a:pt x="61" y="0"/>
                  </a:lnTo>
                  <a:lnTo>
                    <a:pt x="57" y="0"/>
                  </a:lnTo>
                  <a:lnTo>
                    <a:pt x="52" y="1"/>
                  </a:lnTo>
                  <a:lnTo>
                    <a:pt x="41" y="3"/>
                  </a:lnTo>
                  <a:lnTo>
                    <a:pt x="31" y="8"/>
                  </a:lnTo>
                  <a:lnTo>
                    <a:pt x="22" y="14"/>
                  </a:lnTo>
                  <a:lnTo>
                    <a:pt x="15" y="21"/>
                  </a:lnTo>
                  <a:lnTo>
                    <a:pt x="9" y="29"/>
                  </a:lnTo>
                  <a:lnTo>
                    <a:pt x="4" y="40"/>
                  </a:lnTo>
                  <a:lnTo>
                    <a:pt x="1" y="50"/>
                  </a:lnTo>
                  <a:lnTo>
                    <a:pt x="0" y="61"/>
                  </a:lnTo>
                  <a:lnTo>
                    <a:pt x="0" y="574"/>
                  </a:lnTo>
                  <a:lnTo>
                    <a:pt x="1" y="580"/>
                  </a:lnTo>
                  <a:lnTo>
                    <a:pt x="2" y="587"/>
                  </a:lnTo>
                  <a:lnTo>
                    <a:pt x="3" y="592"/>
                  </a:lnTo>
                  <a:lnTo>
                    <a:pt x="5" y="597"/>
                  </a:lnTo>
                  <a:lnTo>
                    <a:pt x="9" y="607"/>
                  </a:lnTo>
                  <a:lnTo>
                    <a:pt x="16" y="616"/>
                  </a:lnTo>
                  <a:lnTo>
                    <a:pt x="24" y="623"/>
                  </a:lnTo>
                  <a:lnTo>
                    <a:pt x="33" y="629"/>
                  </a:lnTo>
                  <a:lnTo>
                    <a:pt x="38" y="631"/>
                  </a:lnTo>
                  <a:lnTo>
                    <a:pt x="43" y="633"/>
                  </a:lnTo>
                  <a:lnTo>
                    <a:pt x="48" y="634"/>
                  </a:lnTo>
                  <a:lnTo>
                    <a:pt x="55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79A25173-8B7E-4598-BDF3-4FF7E7806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925" y="3241675"/>
              <a:ext cx="908050" cy="909638"/>
            </a:xfrm>
            <a:custGeom>
              <a:avLst/>
              <a:gdLst>
                <a:gd name="T0" fmla="*/ 1558 w 1716"/>
                <a:gd name="T1" fmla="*/ 1711 h 1718"/>
                <a:gd name="T2" fmla="*/ 1396 w 1716"/>
                <a:gd name="T3" fmla="*/ 1688 h 1718"/>
                <a:gd name="T4" fmla="*/ 1239 w 1716"/>
                <a:gd name="T5" fmla="*/ 1651 h 1718"/>
                <a:gd name="T6" fmla="*/ 1089 w 1716"/>
                <a:gd name="T7" fmla="*/ 1599 h 1718"/>
                <a:gd name="T8" fmla="*/ 944 w 1716"/>
                <a:gd name="T9" fmla="*/ 1535 h 1718"/>
                <a:gd name="T10" fmla="*/ 807 w 1716"/>
                <a:gd name="T11" fmla="*/ 1458 h 1718"/>
                <a:gd name="T12" fmla="*/ 679 w 1716"/>
                <a:gd name="T13" fmla="*/ 1369 h 1718"/>
                <a:gd name="T14" fmla="*/ 558 w 1716"/>
                <a:gd name="T15" fmla="*/ 1268 h 1718"/>
                <a:gd name="T16" fmla="*/ 448 w 1716"/>
                <a:gd name="T17" fmla="*/ 1158 h 1718"/>
                <a:gd name="T18" fmla="*/ 349 w 1716"/>
                <a:gd name="T19" fmla="*/ 1038 h 1718"/>
                <a:gd name="T20" fmla="*/ 260 w 1716"/>
                <a:gd name="T21" fmla="*/ 910 h 1718"/>
                <a:gd name="T22" fmla="*/ 183 w 1716"/>
                <a:gd name="T23" fmla="*/ 773 h 1718"/>
                <a:gd name="T24" fmla="*/ 118 w 1716"/>
                <a:gd name="T25" fmla="*/ 628 h 1718"/>
                <a:gd name="T26" fmla="*/ 67 w 1716"/>
                <a:gd name="T27" fmla="*/ 477 h 1718"/>
                <a:gd name="T28" fmla="*/ 29 w 1716"/>
                <a:gd name="T29" fmla="*/ 320 h 1718"/>
                <a:gd name="T30" fmla="*/ 7 w 1716"/>
                <a:gd name="T31" fmla="*/ 158 h 1718"/>
                <a:gd name="T32" fmla="*/ 0 w 1716"/>
                <a:gd name="T33" fmla="*/ 68 h 1718"/>
                <a:gd name="T34" fmla="*/ 0 w 1716"/>
                <a:gd name="T35" fmla="*/ 57 h 1718"/>
                <a:gd name="T36" fmla="*/ 4 w 1716"/>
                <a:gd name="T37" fmla="*/ 40 h 1718"/>
                <a:gd name="T38" fmla="*/ 14 w 1716"/>
                <a:gd name="T39" fmla="*/ 22 h 1718"/>
                <a:gd name="T40" fmla="*/ 29 w 1716"/>
                <a:gd name="T41" fmla="*/ 9 h 1718"/>
                <a:gd name="T42" fmla="*/ 50 w 1716"/>
                <a:gd name="T43" fmla="*/ 1 h 1718"/>
                <a:gd name="T44" fmla="*/ 575 w 1716"/>
                <a:gd name="T45" fmla="*/ 0 h 1718"/>
                <a:gd name="T46" fmla="*/ 586 w 1716"/>
                <a:gd name="T47" fmla="*/ 1 h 1718"/>
                <a:gd name="T48" fmla="*/ 597 w 1716"/>
                <a:gd name="T49" fmla="*/ 4 h 1718"/>
                <a:gd name="T50" fmla="*/ 615 w 1716"/>
                <a:gd name="T51" fmla="*/ 16 h 1718"/>
                <a:gd name="T52" fmla="*/ 628 w 1716"/>
                <a:gd name="T53" fmla="*/ 33 h 1718"/>
                <a:gd name="T54" fmla="*/ 632 w 1716"/>
                <a:gd name="T55" fmla="*/ 44 h 1718"/>
                <a:gd name="T56" fmla="*/ 634 w 1716"/>
                <a:gd name="T57" fmla="*/ 55 h 1718"/>
                <a:gd name="T58" fmla="*/ 634 w 1716"/>
                <a:gd name="T59" fmla="*/ 58 h 1718"/>
                <a:gd name="T60" fmla="*/ 635 w 1716"/>
                <a:gd name="T61" fmla="*/ 62 h 1718"/>
                <a:gd name="T62" fmla="*/ 645 w 1716"/>
                <a:gd name="T63" fmla="*/ 163 h 1718"/>
                <a:gd name="T64" fmla="*/ 665 w 1716"/>
                <a:gd name="T65" fmla="*/ 261 h 1718"/>
                <a:gd name="T66" fmla="*/ 693 w 1716"/>
                <a:gd name="T67" fmla="*/ 356 h 1718"/>
                <a:gd name="T68" fmla="*/ 729 w 1716"/>
                <a:gd name="T69" fmla="*/ 447 h 1718"/>
                <a:gd name="T70" fmla="*/ 773 w 1716"/>
                <a:gd name="T71" fmla="*/ 534 h 1718"/>
                <a:gd name="T72" fmla="*/ 825 w 1716"/>
                <a:gd name="T73" fmla="*/ 616 h 1718"/>
                <a:gd name="T74" fmla="*/ 883 w 1716"/>
                <a:gd name="T75" fmla="*/ 693 h 1718"/>
                <a:gd name="T76" fmla="*/ 948 w 1716"/>
                <a:gd name="T77" fmla="*/ 764 h 1718"/>
                <a:gd name="T78" fmla="*/ 1019 w 1716"/>
                <a:gd name="T79" fmla="*/ 830 h 1718"/>
                <a:gd name="T80" fmla="*/ 1095 w 1716"/>
                <a:gd name="T81" fmla="*/ 888 h 1718"/>
                <a:gd name="T82" fmla="*/ 1177 w 1716"/>
                <a:gd name="T83" fmla="*/ 940 h 1718"/>
                <a:gd name="T84" fmla="*/ 1263 w 1716"/>
                <a:gd name="T85" fmla="*/ 985 h 1718"/>
                <a:gd name="T86" fmla="*/ 1354 w 1716"/>
                <a:gd name="T87" fmla="*/ 1022 h 1718"/>
                <a:gd name="T88" fmla="*/ 1449 w 1716"/>
                <a:gd name="T89" fmla="*/ 1050 h 1718"/>
                <a:gd name="T90" fmla="*/ 1546 w 1716"/>
                <a:gd name="T91" fmla="*/ 1071 h 1718"/>
                <a:gd name="T92" fmla="*/ 1647 w 1716"/>
                <a:gd name="T93" fmla="*/ 1082 h 1718"/>
                <a:gd name="T94" fmla="*/ 1655 w 1716"/>
                <a:gd name="T95" fmla="*/ 1081 h 1718"/>
                <a:gd name="T96" fmla="*/ 1668 w 1716"/>
                <a:gd name="T97" fmla="*/ 1083 h 1718"/>
                <a:gd name="T98" fmla="*/ 1688 w 1716"/>
                <a:gd name="T99" fmla="*/ 1091 h 1718"/>
                <a:gd name="T100" fmla="*/ 1702 w 1716"/>
                <a:gd name="T101" fmla="*/ 1104 h 1718"/>
                <a:gd name="T102" fmla="*/ 1712 w 1716"/>
                <a:gd name="T103" fmla="*/ 1121 h 1718"/>
                <a:gd name="T104" fmla="*/ 1716 w 1716"/>
                <a:gd name="T105" fmla="*/ 1143 h 1718"/>
                <a:gd name="T106" fmla="*/ 1715 w 1716"/>
                <a:gd name="T107" fmla="*/ 1668 h 1718"/>
                <a:gd name="T108" fmla="*/ 1707 w 1716"/>
                <a:gd name="T109" fmla="*/ 1688 h 1718"/>
                <a:gd name="T110" fmla="*/ 1694 w 1716"/>
                <a:gd name="T111" fmla="*/ 1704 h 1718"/>
                <a:gd name="T112" fmla="*/ 1675 w 1716"/>
                <a:gd name="T113" fmla="*/ 1714 h 1718"/>
                <a:gd name="T114" fmla="*/ 1664 w 1716"/>
                <a:gd name="T115" fmla="*/ 1717 h 1718"/>
                <a:gd name="T116" fmla="*/ 1659 w 1716"/>
                <a:gd name="T117" fmla="*/ 1718 h 1718"/>
                <a:gd name="T118" fmla="*/ 1648 w 1716"/>
                <a:gd name="T119" fmla="*/ 1717 h 1718"/>
                <a:gd name="T120" fmla="*/ 1641 w 1716"/>
                <a:gd name="T121" fmla="*/ 1716 h 1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16" h="1718">
                  <a:moveTo>
                    <a:pt x="1641" y="1716"/>
                  </a:moveTo>
                  <a:lnTo>
                    <a:pt x="1558" y="1711"/>
                  </a:lnTo>
                  <a:lnTo>
                    <a:pt x="1476" y="1702"/>
                  </a:lnTo>
                  <a:lnTo>
                    <a:pt x="1396" y="1688"/>
                  </a:lnTo>
                  <a:lnTo>
                    <a:pt x="1317" y="1671"/>
                  </a:lnTo>
                  <a:lnTo>
                    <a:pt x="1239" y="1651"/>
                  </a:lnTo>
                  <a:lnTo>
                    <a:pt x="1163" y="1627"/>
                  </a:lnTo>
                  <a:lnTo>
                    <a:pt x="1089" y="1599"/>
                  </a:lnTo>
                  <a:lnTo>
                    <a:pt x="1016" y="1569"/>
                  </a:lnTo>
                  <a:lnTo>
                    <a:pt x="944" y="1535"/>
                  </a:lnTo>
                  <a:lnTo>
                    <a:pt x="875" y="1498"/>
                  </a:lnTo>
                  <a:lnTo>
                    <a:pt x="807" y="1458"/>
                  </a:lnTo>
                  <a:lnTo>
                    <a:pt x="742" y="1414"/>
                  </a:lnTo>
                  <a:lnTo>
                    <a:pt x="679" y="1369"/>
                  </a:lnTo>
                  <a:lnTo>
                    <a:pt x="617" y="1320"/>
                  </a:lnTo>
                  <a:lnTo>
                    <a:pt x="558" y="1268"/>
                  </a:lnTo>
                  <a:lnTo>
                    <a:pt x="503" y="1215"/>
                  </a:lnTo>
                  <a:lnTo>
                    <a:pt x="448" y="1158"/>
                  </a:lnTo>
                  <a:lnTo>
                    <a:pt x="398" y="1099"/>
                  </a:lnTo>
                  <a:lnTo>
                    <a:pt x="349" y="1038"/>
                  </a:lnTo>
                  <a:lnTo>
                    <a:pt x="303" y="974"/>
                  </a:lnTo>
                  <a:lnTo>
                    <a:pt x="260" y="910"/>
                  </a:lnTo>
                  <a:lnTo>
                    <a:pt x="220" y="842"/>
                  </a:lnTo>
                  <a:lnTo>
                    <a:pt x="183" y="773"/>
                  </a:lnTo>
                  <a:lnTo>
                    <a:pt x="149" y="701"/>
                  </a:lnTo>
                  <a:lnTo>
                    <a:pt x="118" y="628"/>
                  </a:lnTo>
                  <a:lnTo>
                    <a:pt x="91" y="553"/>
                  </a:lnTo>
                  <a:lnTo>
                    <a:pt x="67" y="477"/>
                  </a:lnTo>
                  <a:lnTo>
                    <a:pt x="47" y="399"/>
                  </a:lnTo>
                  <a:lnTo>
                    <a:pt x="29" y="320"/>
                  </a:lnTo>
                  <a:lnTo>
                    <a:pt x="16" y="239"/>
                  </a:lnTo>
                  <a:lnTo>
                    <a:pt x="7" y="158"/>
                  </a:lnTo>
                  <a:lnTo>
                    <a:pt x="2" y="75"/>
                  </a:lnTo>
                  <a:lnTo>
                    <a:pt x="0" y="68"/>
                  </a:lnTo>
                  <a:lnTo>
                    <a:pt x="0" y="61"/>
                  </a:lnTo>
                  <a:lnTo>
                    <a:pt x="0" y="57"/>
                  </a:lnTo>
                  <a:lnTo>
                    <a:pt x="1" y="52"/>
                  </a:lnTo>
                  <a:lnTo>
                    <a:pt x="4" y="40"/>
                  </a:lnTo>
                  <a:lnTo>
                    <a:pt x="8" y="31"/>
                  </a:lnTo>
                  <a:lnTo>
                    <a:pt x="14" y="22"/>
                  </a:lnTo>
                  <a:lnTo>
                    <a:pt x="21" y="15"/>
                  </a:lnTo>
                  <a:lnTo>
                    <a:pt x="29" y="9"/>
                  </a:lnTo>
                  <a:lnTo>
                    <a:pt x="39" y="4"/>
                  </a:lnTo>
                  <a:lnTo>
                    <a:pt x="50" y="1"/>
                  </a:lnTo>
                  <a:lnTo>
                    <a:pt x="61" y="0"/>
                  </a:lnTo>
                  <a:lnTo>
                    <a:pt x="575" y="0"/>
                  </a:lnTo>
                  <a:lnTo>
                    <a:pt x="580" y="1"/>
                  </a:lnTo>
                  <a:lnTo>
                    <a:pt x="586" y="1"/>
                  </a:lnTo>
                  <a:lnTo>
                    <a:pt x="591" y="3"/>
                  </a:lnTo>
                  <a:lnTo>
                    <a:pt x="597" y="4"/>
                  </a:lnTo>
                  <a:lnTo>
                    <a:pt x="606" y="9"/>
                  </a:lnTo>
                  <a:lnTo>
                    <a:pt x="615" y="16"/>
                  </a:lnTo>
                  <a:lnTo>
                    <a:pt x="622" y="24"/>
                  </a:lnTo>
                  <a:lnTo>
                    <a:pt x="628" y="33"/>
                  </a:lnTo>
                  <a:lnTo>
                    <a:pt x="630" y="38"/>
                  </a:lnTo>
                  <a:lnTo>
                    <a:pt x="632" y="44"/>
                  </a:lnTo>
                  <a:lnTo>
                    <a:pt x="633" y="49"/>
                  </a:lnTo>
                  <a:lnTo>
                    <a:pt x="634" y="55"/>
                  </a:lnTo>
                  <a:lnTo>
                    <a:pt x="634" y="55"/>
                  </a:lnTo>
                  <a:lnTo>
                    <a:pt x="634" y="58"/>
                  </a:lnTo>
                  <a:lnTo>
                    <a:pt x="635" y="61"/>
                  </a:lnTo>
                  <a:lnTo>
                    <a:pt x="635" y="62"/>
                  </a:lnTo>
                  <a:lnTo>
                    <a:pt x="639" y="112"/>
                  </a:lnTo>
                  <a:lnTo>
                    <a:pt x="645" y="163"/>
                  </a:lnTo>
                  <a:lnTo>
                    <a:pt x="654" y="212"/>
                  </a:lnTo>
                  <a:lnTo>
                    <a:pt x="665" y="261"/>
                  </a:lnTo>
                  <a:lnTo>
                    <a:pt x="678" y="309"/>
                  </a:lnTo>
                  <a:lnTo>
                    <a:pt x="693" y="356"/>
                  </a:lnTo>
                  <a:lnTo>
                    <a:pt x="710" y="402"/>
                  </a:lnTo>
                  <a:lnTo>
                    <a:pt x="729" y="447"/>
                  </a:lnTo>
                  <a:lnTo>
                    <a:pt x="750" y="491"/>
                  </a:lnTo>
                  <a:lnTo>
                    <a:pt x="773" y="534"/>
                  </a:lnTo>
                  <a:lnTo>
                    <a:pt x="798" y="575"/>
                  </a:lnTo>
                  <a:lnTo>
                    <a:pt x="825" y="616"/>
                  </a:lnTo>
                  <a:lnTo>
                    <a:pt x="853" y="655"/>
                  </a:lnTo>
                  <a:lnTo>
                    <a:pt x="883" y="693"/>
                  </a:lnTo>
                  <a:lnTo>
                    <a:pt x="915" y="729"/>
                  </a:lnTo>
                  <a:lnTo>
                    <a:pt x="948" y="764"/>
                  </a:lnTo>
                  <a:lnTo>
                    <a:pt x="982" y="797"/>
                  </a:lnTo>
                  <a:lnTo>
                    <a:pt x="1019" y="830"/>
                  </a:lnTo>
                  <a:lnTo>
                    <a:pt x="1056" y="860"/>
                  </a:lnTo>
                  <a:lnTo>
                    <a:pt x="1095" y="888"/>
                  </a:lnTo>
                  <a:lnTo>
                    <a:pt x="1135" y="915"/>
                  </a:lnTo>
                  <a:lnTo>
                    <a:pt x="1177" y="940"/>
                  </a:lnTo>
                  <a:lnTo>
                    <a:pt x="1219" y="963"/>
                  </a:lnTo>
                  <a:lnTo>
                    <a:pt x="1263" y="985"/>
                  </a:lnTo>
                  <a:lnTo>
                    <a:pt x="1308" y="1005"/>
                  </a:lnTo>
                  <a:lnTo>
                    <a:pt x="1354" y="1022"/>
                  </a:lnTo>
                  <a:lnTo>
                    <a:pt x="1400" y="1037"/>
                  </a:lnTo>
                  <a:lnTo>
                    <a:pt x="1449" y="1050"/>
                  </a:lnTo>
                  <a:lnTo>
                    <a:pt x="1497" y="1062"/>
                  </a:lnTo>
                  <a:lnTo>
                    <a:pt x="1546" y="1071"/>
                  </a:lnTo>
                  <a:lnTo>
                    <a:pt x="1597" y="1078"/>
                  </a:lnTo>
                  <a:lnTo>
                    <a:pt x="1647" y="1082"/>
                  </a:lnTo>
                  <a:lnTo>
                    <a:pt x="1651" y="1081"/>
                  </a:lnTo>
                  <a:lnTo>
                    <a:pt x="1655" y="1081"/>
                  </a:lnTo>
                  <a:lnTo>
                    <a:pt x="1662" y="1082"/>
                  </a:lnTo>
                  <a:lnTo>
                    <a:pt x="1668" y="1083"/>
                  </a:lnTo>
                  <a:lnTo>
                    <a:pt x="1678" y="1086"/>
                  </a:lnTo>
                  <a:lnTo>
                    <a:pt x="1688" y="1091"/>
                  </a:lnTo>
                  <a:lnTo>
                    <a:pt x="1696" y="1097"/>
                  </a:lnTo>
                  <a:lnTo>
                    <a:pt x="1702" y="1104"/>
                  </a:lnTo>
                  <a:lnTo>
                    <a:pt x="1708" y="1112"/>
                  </a:lnTo>
                  <a:lnTo>
                    <a:pt x="1712" y="1121"/>
                  </a:lnTo>
                  <a:lnTo>
                    <a:pt x="1715" y="1131"/>
                  </a:lnTo>
                  <a:lnTo>
                    <a:pt x="1716" y="1143"/>
                  </a:lnTo>
                  <a:lnTo>
                    <a:pt x="1716" y="1657"/>
                  </a:lnTo>
                  <a:lnTo>
                    <a:pt x="1715" y="1668"/>
                  </a:lnTo>
                  <a:lnTo>
                    <a:pt x="1712" y="1678"/>
                  </a:lnTo>
                  <a:lnTo>
                    <a:pt x="1707" y="1688"/>
                  </a:lnTo>
                  <a:lnTo>
                    <a:pt x="1701" y="1697"/>
                  </a:lnTo>
                  <a:lnTo>
                    <a:pt x="1694" y="1704"/>
                  </a:lnTo>
                  <a:lnTo>
                    <a:pt x="1685" y="1710"/>
                  </a:lnTo>
                  <a:lnTo>
                    <a:pt x="1675" y="1714"/>
                  </a:lnTo>
                  <a:lnTo>
                    <a:pt x="1664" y="1717"/>
                  </a:lnTo>
                  <a:lnTo>
                    <a:pt x="1664" y="1717"/>
                  </a:lnTo>
                  <a:lnTo>
                    <a:pt x="1664" y="1717"/>
                  </a:lnTo>
                  <a:lnTo>
                    <a:pt x="1659" y="1718"/>
                  </a:lnTo>
                  <a:lnTo>
                    <a:pt x="1655" y="1718"/>
                  </a:lnTo>
                  <a:lnTo>
                    <a:pt x="1648" y="1717"/>
                  </a:lnTo>
                  <a:lnTo>
                    <a:pt x="1641" y="1716"/>
                  </a:lnTo>
                  <a:lnTo>
                    <a:pt x="1641" y="1716"/>
                  </a:lnTo>
                  <a:lnTo>
                    <a:pt x="1641" y="1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6">
              <a:extLst>
                <a:ext uri="{FF2B5EF4-FFF2-40B4-BE49-F238E27FC236}">
                  <a16:creationId xmlns:a16="http://schemas.microsoft.com/office/drawing/2014/main" id="{8A8C724E-41FF-45C0-8D36-625DEBD59C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0975" y="3241675"/>
              <a:ext cx="908050" cy="909638"/>
            </a:xfrm>
            <a:custGeom>
              <a:avLst/>
              <a:gdLst>
                <a:gd name="T0" fmla="*/ 1714 w 1716"/>
                <a:gd name="T1" fmla="*/ 1643 h 1718"/>
                <a:gd name="T2" fmla="*/ 1709 w 1716"/>
                <a:gd name="T3" fmla="*/ 1560 h 1718"/>
                <a:gd name="T4" fmla="*/ 1687 w 1716"/>
                <a:gd name="T5" fmla="*/ 1398 h 1718"/>
                <a:gd name="T6" fmla="*/ 1649 w 1716"/>
                <a:gd name="T7" fmla="*/ 1241 h 1718"/>
                <a:gd name="T8" fmla="*/ 1597 w 1716"/>
                <a:gd name="T9" fmla="*/ 1090 h 1718"/>
                <a:gd name="T10" fmla="*/ 1533 w 1716"/>
                <a:gd name="T11" fmla="*/ 945 h 1718"/>
                <a:gd name="T12" fmla="*/ 1456 w 1716"/>
                <a:gd name="T13" fmla="*/ 808 h 1718"/>
                <a:gd name="T14" fmla="*/ 1367 w 1716"/>
                <a:gd name="T15" fmla="*/ 680 h 1718"/>
                <a:gd name="T16" fmla="*/ 1267 w 1716"/>
                <a:gd name="T17" fmla="*/ 560 h 1718"/>
                <a:gd name="T18" fmla="*/ 1156 w 1716"/>
                <a:gd name="T19" fmla="*/ 450 h 1718"/>
                <a:gd name="T20" fmla="*/ 1037 w 1716"/>
                <a:gd name="T21" fmla="*/ 349 h 1718"/>
                <a:gd name="T22" fmla="*/ 908 w 1716"/>
                <a:gd name="T23" fmla="*/ 260 h 1718"/>
                <a:gd name="T24" fmla="*/ 772 w 1716"/>
                <a:gd name="T25" fmla="*/ 183 h 1718"/>
                <a:gd name="T26" fmla="*/ 627 w 1716"/>
                <a:gd name="T27" fmla="*/ 118 h 1718"/>
                <a:gd name="T28" fmla="*/ 476 w 1716"/>
                <a:gd name="T29" fmla="*/ 68 h 1718"/>
                <a:gd name="T30" fmla="*/ 320 w 1716"/>
                <a:gd name="T31" fmla="*/ 30 h 1718"/>
                <a:gd name="T32" fmla="*/ 158 w 1716"/>
                <a:gd name="T33" fmla="*/ 7 h 1718"/>
                <a:gd name="T34" fmla="*/ 68 w 1716"/>
                <a:gd name="T35" fmla="*/ 1 h 1718"/>
                <a:gd name="T36" fmla="*/ 57 w 1716"/>
                <a:gd name="T37" fmla="*/ 1 h 1718"/>
                <a:gd name="T38" fmla="*/ 41 w 1716"/>
                <a:gd name="T39" fmla="*/ 4 h 1718"/>
                <a:gd name="T40" fmla="*/ 22 w 1716"/>
                <a:gd name="T41" fmla="*/ 14 h 1718"/>
                <a:gd name="T42" fmla="*/ 9 w 1716"/>
                <a:gd name="T43" fmla="*/ 30 h 1718"/>
                <a:gd name="T44" fmla="*/ 1 w 1716"/>
                <a:gd name="T45" fmla="*/ 51 h 1718"/>
                <a:gd name="T46" fmla="*/ 0 w 1716"/>
                <a:gd name="T47" fmla="*/ 575 h 1718"/>
                <a:gd name="T48" fmla="*/ 2 w 1716"/>
                <a:gd name="T49" fmla="*/ 586 h 1718"/>
                <a:gd name="T50" fmla="*/ 5 w 1716"/>
                <a:gd name="T51" fmla="*/ 598 h 1718"/>
                <a:gd name="T52" fmla="*/ 16 w 1716"/>
                <a:gd name="T53" fmla="*/ 616 h 1718"/>
                <a:gd name="T54" fmla="*/ 33 w 1716"/>
                <a:gd name="T55" fmla="*/ 629 h 1718"/>
                <a:gd name="T56" fmla="*/ 43 w 1716"/>
                <a:gd name="T57" fmla="*/ 633 h 1718"/>
                <a:gd name="T58" fmla="*/ 55 w 1716"/>
                <a:gd name="T59" fmla="*/ 635 h 1718"/>
                <a:gd name="T60" fmla="*/ 61 w 1716"/>
                <a:gd name="T61" fmla="*/ 636 h 1718"/>
                <a:gd name="T62" fmla="*/ 112 w 1716"/>
                <a:gd name="T63" fmla="*/ 640 h 1718"/>
                <a:gd name="T64" fmla="*/ 212 w 1716"/>
                <a:gd name="T65" fmla="*/ 655 h 1718"/>
                <a:gd name="T66" fmla="*/ 309 w 1716"/>
                <a:gd name="T67" fmla="*/ 679 h 1718"/>
                <a:gd name="T68" fmla="*/ 402 w 1716"/>
                <a:gd name="T69" fmla="*/ 711 h 1718"/>
                <a:gd name="T70" fmla="*/ 491 w 1716"/>
                <a:gd name="T71" fmla="*/ 752 h 1718"/>
                <a:gd name="T72" fmla="*/ 575 w 1716"/>
                <a:gd name="T73" fmla="*/ 799 h 1718"/>
                <a:gd name="T74" fmla="*/ 655 w 1716"/>
                <a:gd name="T75" fmla="*/ 854 h 1718"/>
                <a:gd name="T76" fmla="*/ 728 w 1716"/>
                <a:gd name="T77" fmla="*/ 916 h 1718"/>
                <a:gd name="T78" fmla="*/ 796 w 1716"/>
                <a:gd name="T79" fmla="*/ 984 h 1718"/>
                <a:gd name="T80" fmla="*/ 859 w 1716"/>
                <a:gd name="T81" fmla="*/ 1058 h 1718"/>
                <a:gd name="T82" fmla="*/ 915 w 1716"/>
                <a:gd name="T83" fmla="*/ 1137 h 1718"/>
                <a:gd name="T84" fmla="*/ 962 w 1716"/>
                <a:gd name="T85" fmla="*/ 1221 h 1718"/>
                <a:gd name="T86" fmla="*/ 1004 w 1716"/>
                <a:gd name="T87" fmla="*/ 1310 h 1718"/>
                <a:gd name="T88" fmla="*/ 1036 w 1716"/>
                <a:gd name="T89" fmla="*/ 1403 h 1718"/>
                <a:gd name="T90" fmla="*/ 1060 w 1716"/>
                <a:gd name="T91" fmla="*/ 1499 h 1718"/>
                <a:gd name="T92" fmla="*/ 1076 w 1716"/>
                <a:gd name="T93" fmla="*/ 1598 h 1718"/>
                <a:gd name="T94" fmla="*/ 1080 w 1716"/>
                <a:gd name="T95" fmla="*/ 1653 h 1718"/>
                <a:gd name="T96" fmla="*/ 1080 w 1716"/>
                <a:gd name="T97" fmla="*/ 1664 h 1718"/>
                <a:gd name="T98" fmla="*/ 1081 w 1716"/>
                <a:gd name="T99" fmla="*/ 1671 h 1718"/>
                <a:gd name="T100" fmla="*/ 1085 w 1716"/>
                <a:gd name="T101" fmla="*/ 1680 h 1718"/>
                <a:gd name="T102" fmla="*/ 1096 w 1716"/>
                <a:gd name="T103" fmla="*/ 1698 h 1718"/>
                <a:gd name="T104" fmla="*/ 1111 w 1716"/>
                <a:gd name="T105" fmla="*/ 1710 h 1718"/>
                <a:gd name="T106" fmla="*/ 1130 w 1716"/>
                <a:gd name="T107" fmla="*/ 1717 h 1718"/>
                <a:gd name="T108" fmla="*/ 1655 w 1716"/>
                <a:gd name="T109" fmla="*/ 1718 h 1718"/>
                <a:gd name="T110" fmla="*/ 1676 w 1716"/>
                <a:gd name="T111" fmla="*/ 1714 h 1718"/>
                <a:gd name="T112" fmla="*/ 1695 w 1716"/>
                <a:gd name="T113" fmla="*/ 1703 h 1718"/>
                <a:gd name="T114" fmla="*/ 1708 w 1716"/>
                <a:gd name="T115" fmla="*/ 1687 h 1718"/>
                <a:gd name="T116" fmla="*/ 1715 w 1716"/>
                <a:gd name="T117" fmla="*/ 1666 h 1718"/>
                <a:gd name="T118" fmla="*/ 1715 w 1716"/>
                <a:gd name="T119" fmla="*/ 1666 h 1718"/>
                <a:gd name="T120" fmla="*/ 1715 w 1716"/>
                <a:gd name="T121" fmla="*/ 1664 h 1718"/>
                <a:gd name="T122" fmla="*/ 1716 w 1716"/>
                <a:gd name="T123" fmla="*/ 1657 h 1718"/>
                <a:gd name="T124" fmla="*/ 1714 w 1716"/>
                <a:gd name="T125" fmla="*/ 1643 h 1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16" h="1718">
                  <a:moveTo>
                    <a:pt x="1714" y="1643"/>
                  </a:moveTo>
                  <a:lnTo>
                    <a:pt x="1714" y="1643"/>
                  </a:lnTo>
                  <a:lnTo>
                    <a:pt x="1714" y="1643"/>
                  </a:lnTo>
                  <a:lnTo>
                    <a:pt x="1709" y="1560"/>
                  </a:lnTo>
                  <a:lnTo>
                    <a:pt x="1700" y="1479"/>
                  </a:lnTo>
                  <a:lnTo>
                    <a:pt x="1687" y="1398"/>
                  </a:lnTo>
                  <a:lnTo>
                    <a:pt x="1669" y="1319"/>
                  </a:lnTo>
                  <a:lnTo>
                    <a:pt x="1649" y="1241"/>
                  </a:lnTo>
                  <a:lnTo>
                    <a:pt x="1625" y="1165"/>
                  </a:lnTo>
                  <a:lnTo>
                    <a:pt x="1597" y="1090"/>
                  </a:lnTo>
                  <a:lnTo>
                    <a:pt x="1567" y="1017"/>
                  </a:lnTo>
                  <a:lnTo>
                    <a:pt x="1533" y="945"/>
                  </a:lnTo>
                  <a:lnTo>
                    <a:pt x="1496" y="876"/>
                  </a:lnTo>
                  <a:lnTo>
                    <a:pt x="1456" y="808"/>
                  </a:lnTo>
                  <a:lnTo>
                    <a:pt x="1413" y="743"/>
                  </a:lnTo>
                  <a:lnTo>
                    <a:pt x="1367" y="680"/>
                  </a:lnTo>
                  <a:lnTo>
                    <a:pt x="1318" y="619"/>
                  </a:lnTo>
                  <a:lnTo>
                    <a:pt x="1267" y="560"/>
                  </a:lnTo>
                  <a:lnTo>
                    <a:pt x="1213" y="503"/>
                  </a:lnTo>
                  <a:lnTo>
                    <a:pt x="1156" y="450"/>
                  </a:lnTo>
                  <a:lnTo>
                    <a:pt x="1098" y="398"/>
                  </a:lnTo>
                  <a:lnTo>
                    <a:pt x="1037" y="349"/>
                  </a:lnTo>
                  <a:lnTo>
                    <a:pt x="973" y="304"/>
                  </a:lnTo>
                  <a:lnTo>
                    <a:pt x="908" y="260"/>
                  </a:lnTo>
                  <a:lnTo>
                    <a:pt x="841" y="221"/>
                  </a:lnTo>
                  <a:lnTo>
                    <a:pt x="772" y="183"/>
                  </a:lnTo>
                  <a:lnTo>
                    <a:pt x="700" y="149"/>
                  </a:lnTo>
                  <a:lnTo>
                    <a:pt x="627" y="118"/>
                  </a:lnTo>
                  <a:lnTo>
                    <a:pt x="552" y="91"/>
                  </a:lnTo>
                  <a:lnTo>
                    <a:pt x="476" y="68"/>
                  </a:lnTo>
                  <a:lnTo>
                    <a:pt x="399" y="47"/>
                  </a:lnTo>
                  <a:lnTo>
                    <a:pt x="320" y="30"/>
                  </a:lnTo>
                  <a:lnTo>
                    <a:pt x="240" y="17"/>
                  </a:lnTo>
                  <a:lnTo>
                    <a:pt x="158" y="7"/>
                  </a:lnTo>
                  <a:lnTo>
                    <a:pt x="75" y="2"/>
                  </a:lnTo>
                  <a:lnTo>
                    <a:pt x="68" y="1"/>
                  </a:lnTo>
                  <a:lnTo>
                    <a:pt x="61" y="0"/>
                  </a:lnTo>
                  <a:lnTo>
                    <a:pt x="57" y="1"/>
                  </a:lnTo>
                  <a:lnTo>
                    <a:pt x="52" y="1"/>
                  </a:lnTo>
                  <a:lnTo>
                    <a:pt x="41" y="4"/>
                  </a:lnTo>
                  <a:lnTo>
                    <a:pt x="31" y="8"/>
                  </a:lnTo>
                  <a:lnTo>
                    <a:pt x="22" y="14"/>
                  </a:lnTo>
                  <a:lnTo>
                    <a:pt x="15" y="21"/>
                  </a:lnTo>
                  <a:lnTo>
                    <a:pt x="9" y="30"/>
                  </a:lnTo>
                  <a:lnTo>
                    <a:pt x="4" y="39"/>
                  </a:lnTo>
                  <a:lnTo>
                    <a:pt x="1" y="51"/>
                  </a:lnTo>
                  <a:lnTo>
                    <a:pt x="0" y="62"/>
                  </a:lnTo>
                  <a:lnTo>
                    <a:pt x="0" y="575"/>
                  </a:lnTo>
                  <a:lnTo>
                    <a:pt x="1" y="581"/>
                  </a:lnTo>
                  <a:lnTo>
                    <a:pt x="2" y="586"/>
                  </a:lnTo>
                  <a:lnTo>
                    <a:pt x="3" y="593"/>
                  </a:lnTo>
                  <a:lnTo>
                    <a:pt x="5" y="598"/>
                  </a:lnTo>
                  <a:lnTo>
                    <a:pt x="9" y="607"/>
                  </a:lnTo>
                  <a:lnTo>
                    <a:pt x="16" y="616"/>
                  </a:lnTo>
                  <a:lnTo>
                    <a:pt x="24" y="623"/>
                  </a:lnTo>
                  <a:lnTo>
                    <a:pt x="33" y="629"/>
                  </a:lnTo>
                  <a:lnTo>
                    <a:pt x="38" y="631"/>
                  </a:lnTo>
                  <a:lnTo>
                    <a:pt x="43" y="633"/>
                  </a:lnTo>
                  <a:lnTo>
                    <a:pt x="48" y="634"/>
                  </a:lnTo>
                  <a:lnTo>
                    <a:pt x="55" y="635"/>
                  </a:lnTo>
                  <a:lnTo>
                    <a:pt x="58" y="636"/>
                  </a:lnTo>
                  <a:lnTo>
                    <a:pt x="61" y="636"/>
                  </a:lnTo>
                  <a:lnTo>
                    <a:pt x="62" y="636"/>
                  </a:lnTo>
                  <a:lnTo>
                    <a:pt x="112" y="640"/>
                  </a:lnTo>
                  <a:lnTo>
                    <a:pt x="163" y="646"/>
                  </a:lnTo>
                  <a:lnTo>
                    <a:pt x="212" y="655"/>
                  </a:lnTo>
                  <a:lnTo>
                    <a:pt x="261" y="666"/>
                  </a:lnTo>
                  <a:lnTo>
                    <a:pt x="309" y="679"/>
                  </a:lnTo>
                  <a:lnTo>
                    <a:pt x="355" y="694"/>
                  </a:lnTo>
                  <a:lnTo>
                    <a:pt x="402" y="711"/>
                  </a:lnTo>
                  <a:lnTo>
                    <a:pt x="446" y="730"/>
                  </a:lnTo>
                  <a:lnTo>
                    <a:pt x="491" y="752"/>
                  </a:lnTo>
                  <a:lnTo>
                    <a:pt x="533" y="774"/>
                  </a:lnTo>
                  <a:lnTo>
                    <a:pt x="575" y="799"/>
                  </a:lnTo>
                  <a:lnTo>
                    <a:pt x="615" y="826"/>
                  </a:lnTo>
                  <a:lnTo>
                    <a:pt x="655" y="854"/>
                  </a:lnTo>
                  <a:lnTo>
                    <a:pt x="692" y="884"/>
                  </a:lnTo>
                  <a:lnTo>
                    <a:pt x="728" y="916"/>
                  </a:lnTo>
                  <a:lnTo>
                    <a:pt x="763" y="949"/>
                  </a:lnTo>
                  <a:lnTo>
                    <a:pt x="796" y="984"/>
                  </a:lnTo>
                  <a:lnTo>
                    <a:pt x="829" y="1020"/>
                  </a:lnTo>
                  <a:lnTo>
                    <a:pt x="859" y="1058"/>
                  </a:lnTo>
                  <a:lnTo>
                    <a:pt x="887" y="1097"/>
                  </a:lnTo>
                  <a:lnTo>
                    <a:pt x="915" y="1137"/>
                  </a:lnTo>
                  <a:lnTo>
                    <a:pt x="939" y="1178"/>
                  </a:lnTo>
                  <a:lnTo>
                    <a:pt x="962" y="1221"/>
                  </a:lnTo>
                  <a:lnTo>
                    <a:pt x="984" y="1265"/>
                  </a:lnTo>
                  <a:lnTo>
                    <a:pt x="1004" y="1310"/>
                  </a:lnTo>
                  <a:lnTo>
                    <a:pt x="1021" y="1355"/>
                  </a:lnTo>
                  <a:lnTo>
                    <a:pt x="1036" y="1403"/>
                  </a:lnTo>
                  <a:lnTo>
                    <a:pt x="1049" y="1451"/>
                  </a:lnTo>
                  <a:lnTo>
                    <a:pt x="1060" y="1499"/>
                  </a:lnTo>
                  <a:lnTo>
                    <a:pt x="1069" y="1549"/>
                  </a:lnTo>
                  <a:lnTo>
                    <a:pt x="1076" y="1598"/>
                  </a:lnTo>
                  <a:lnTo>
                    <a:pt x="1080" y="1649"/>
                  </a:lnTo>
                  <a:lnTo>
                    <a:pt x="1080" y="1653"/>
                  </a:lnTo>
                  <a:lnTo>
                    <a:pt x="1079" y="1657"/>
                  </a:lnTo>
                  <a:lnTo>
                    <a:pt x="1080" y="1664"/>
                  </a:lnTo>
                  <a:lnTo>
                    <a:pt x="1081" y="1671"/>
                  </a:lnTo>
                  <a:lnTo>
                    <a:pt x="1081" y="1671"/>
                  </a:lnTo>
                  <a:lnTo>
                    <a:pt x="1081" y="1671"/>
                  </a:lnTo>
                  <a:lnTo>
                    <a:pt x="1085" y="1680"/>
                  </a:lnTo>
                  <a:lnTo>
                    <a:pt x="1090" y="1690"/>
                  </a:lnTo>
                  <a:lnTo>
                    <a:pt x="1096" y="1698"/>
                  </a:lnTo>
                  <a:lnTo>
                    <a:pt x="1103" y="1705"/>
                  </a:lnTo>
                  <a:lnTo>
                    <a:pt x="1111" y="1710"/>
                  </a:lnTo>
                  <a:lnTo>
                    <a:pt x="1120" y="1714"/>
                  </a:lnTo>
                  <a:lnTo>
                    <a:pt x="1130" y="1717"/>
                  </a:lnTo>
                  <a:lnTo>
                    <a:pt x="1141" y="1718"/>
                  </a:lnTo>
                  <a:lnTo>
                    <a:pt x="1655" y="1718"/>
                  </a:lnTo>
                  <a:lnTo>
                    <a:pt x="1666" y="1717"/>
                  </a:lnTo>
                  <a:lnTo>
                    <a:pt x="1676" y="1714"/>
                  </a:lnTo>
                  <a:lnTo>
                    <a:pt x="1685" y="1709"/>
                  </a:lnTo>
                  <a:lnTo>
                    <a:pt x="1695" y="1703"/>
                  </a:lnTo>
                  <a:lnTo>
                    <a:pt x="1702" y="1696"/>
                  </a:lnTo>
                  <a:lnTo>
                    <a:pt x="1708" y="1687"/>
                  </a:lnTo>
                  <a:lnTo>
                    <a:pt x="1712" y="1677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5" y="1666"/>
                  </a:lnTo>
                  <a:lnTo>
                    <a:pt x="1715" y="1665"/>
                  </a:lnTo>
                  <a:lnTo>
                    <a:pt x="1715" y="1664"/>
                  </a:lnTo>
                  <a:lnTo>
                    <a:pt x="1716" y="1661"/>
                  </a:lnTo>
                  <a:lnTo>
                    <a:pt x="1716" y="1657"/>
                  </a:lnTo>
                  <a:lnTo>
                    <a:pt x="1716" y="1650"/>
                  </a:lnTo>
                  <a:lnTo>
                    <a:pt x="1714" y="16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579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A5AE30-3698-49EF-9E62-43CED4E7B5A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8576187" cy="6857999"/>
          </a:xfrm>
          <a:custGeom>
            <a:avLst/>
            <a:gdLst>
              <a:gd name="connsiteX0" fmla="*/ 0 w 8576187"/>
              <a:gd name="connsiteY0" fmla="*/ 0 h 6857999"/>
              <a:gd name="connsiteX1" fmla="*/ 8576146 w 8576187"/>
              <a:gd name="connsiteY1" fmla="*/ 0 h 6857999"/>
              <a:gd name="connsiteX2" fmla="*/ 8399731 w 8576187"/>
              <a:gd name="connsiteY2" fmla="*/ 4461 h 6857999"/>
              <a:gd name="connsiteX3" fmla="*/ 5147187 w 8576187"/>
              <a:gd name="connsiteY3" fmla="*/ 3428999 h 6857999"/>
              <a:gd name="connsiteX4" fmla="*/ 8576187 w 8576187"/>
              <a:gd name="connsiteY4" fmla="*/ 6857999 h 6857999"/>
              <a:gd name="connsiteX5" fmla="*/ 0 w 8576187"/>
              <a:gd name="connsiteY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576187" h="6857999">
                <a:moveTo>
                  <a:pt x="0" y="0"/>
                </a:moveTo>
                <a:lnTo>
                  <a:pt x="8576146" y="0"/>
                </a:lnTo>
                <a:lnTo>
                  <a:pt x="8399731" y="4461"/>
                </a:lnTo>
                <a:cubicBezTo>
                  <a:pt x="6587951" y="96300"/>
                  <a:pt x="5147187" y="1594396"/>
                  <a:pt x="5147187" y="3428999"/>
                </a:cubicBezTo>
                <a:cubicBezTo>
                  <a:pt x="5147187" y="5322783"/>
                  <a:pt x="6682403" y="6857999"/>
                  <a:pt x="8576187" y="6857999"/>
                </a:cubicBezTo>
                <a:lnTo>
                  <a:pt x="0" y="6857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</p:spTree>
    <p:extLst>
      <p:ext uri="{BB962C8B-B14F-4D97-AF65-F5344CB8AC3E}">
        <p14:creationId xmlns:p14="http://schemas.microsoft.com/office/powerpoint/2010/main" val="2715714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3623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82948754-BD00-45F2-A354-4E9D0499BDE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17598" y="1898619"/>
            <a:ext cx="4383316" cy="3060762"/>
          </a:xfrm>
          <a:prstGeom prst="roundRect">
            <a:avLst>
              <a:gd name="adj" fmla="val 6720"/>
            </a:avLst>
          </a:prstGeom>
          <a:solidFill>
            <a:schemeClr val="bg1">
              <a:lumMod val="95000"/>
            </a:schemeClr>
          </a:solidFill>
          <a:effectLst>
            <a:outerShdw blurRad="1270000" sx="85000" sy="85000" algn="ctr" rotWithShape="0">
              <a:prstClr val="black">
                <a:alpha val="30000"/>
              </a:prstClr>
            </a:outerShdw>
          </a:effectLst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</p:spTree>
    <p:extLst>
      <p:ext uri="{BB962C8B-B14F-4D97-AF65-F5344CB8AC3E}">
        <p14:creationId xmlns:p14="http://schemas.microsoft.com/office/powerpoint/2010/main" val="2886312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CB2A433B-CDAD-400B-830C-B7D6A9DE30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14947" y="2133599"/>
            <a:ext cx="3500168" cy="2590801"/>
          </a:xfrm>
          <a:prstGeom prst="roundRect">
            <a:avLst>
              <a:gd name="adj" fmla="val 6326"/>
            </a:avLst>
          </a:prstGeom>
          <a:solidFill>
            <a:schemeClr val="bg1"/>
          </a:solidFill>
          <a:effectLst/>
        </p:spPr>
        <p:txBody>
          <a:bodyPr/>
          <a:lstStyle>
            <a:lvl1pPr marL="0" indent="0">
              <a:buNone/>
              <a:defRPr sz="2000"/>
            </a:lvl1pPr>
          </a:lstStyle>
          <a:p>
            <a:endParaRPr lang="en-US" dirty="0"/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2DED33A1-B6AB-43AF-8BA8-545BAF5F8EC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95714" y="1843315"/>
            <a:ext cx="4284519" cy="3171372"/>
          </a:xfrm>
          <a:prstGeom prst="roundRect">
            <a:avLst>
              <a:gd name="adj" fmla="val 6326"/>
            </a:avLst>
          </a:prstGeom>
          <a:solidFill>
            <a:schemeClr val="bg1"/>
          </a:solidFill>
          <a:effectLst>
            <a:outerShdw blurRad="1270000" dist="2171700" sx="64000" sy="64000" algn="l" rotWithShape="0">
              <a:prstClr val="black">
                <a:alpha val="75000"/>
              </a:prstClr>
            </a:outerShdw>
          </a:effectLst>
        </p:spPr>
        <p:txBody>
          <a:bodyPr/>
          <a:lstStyle>
            <a:lvl1pPr>
              <a:defRPr lang="en-US" sz="1800" dirty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96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8D9C195-6BBB-4E4D-8816-AD75D34383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91694" y="2383092"/>
            <a:ext cx="3562350" cy="1997177"/>
          </a:xfrm>
          <a:custGeom>
            <a:avLst/>
            <a:gdLst>
              <a:gd name="connsiteX0" fmla="*/ 332869 w 3562350"/>
              <a:gd name="connsiteY0" fmla="*/ 0 h 1997177"/>
              <a:gd name="connsiteX1" fmla="*/ 3229481 w 3562350"/>
              <a:gd name="connsiteY1" fmla="*/ 0 h 1997177"/>
              <a:gd name="connsiteX2" fmla="*/ 3562350 w 3562350"/>
              <a:gd name="connsiteY2" fmla="*/ 332869 h 1997177"/>
              <a:gd name="connsiteX3" fmla="*/ 3562350 w 3562350"/>
              <a:gd name="connsiteY3" fmla="*/ 1997177 h 1997177"/>
              <a:gd name="connsiteX4" fmla="*/ 0 w 3562350"/>
              <a:gd name="connsiteY4" fmla="*/ 1997177 h 1997177"/>
              <a:gd name="connsiteX5" fmla="*/ 0 w 3562350"/>
              <a:gd name="connsiteY5" fmla="*/ 332869 h 1997177"/>
              <a:gd name="connsiteX6" fmla="*/ 332869 w 3562350"/>
              <a:gd name="connsiteY6" fmla="*/ 0 h 199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2350" h="1997177">
                <a:moveTo>
                  <a:pt x="332869" y="0"/>
                </a:moveTo>
                <a:lnTo>
                  <a:pt x="3229481" y="0"/>
                </a:lnTo>
                <a:cubicBezTo>
                  <a:pt x="3413319" y="0"/>
                  <a:pt x="3562350" y="149031"/>
                  <a:pt x="3562350" y="332869"/>
                </a:cubicBezTo>
                <a:lnTo>
                  <a:pt x="3562350" y="1997177"/>
                </a:lnTo>
                <a:lnTo>
                  <a:pt x="0" y="1997177"/>
                </a:lnTo>
                <a:lnTo>
                  <a:pt x="0" y="332869"/>
                </a:lnTo>
                <a:cubicBezTo>
                  <a:pt x="0" y="149031"/>
                  <a:pt x="149031" y="0"/>
                  <a:pt x="3328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CCDA2B4-553E-44B6-B085-3ED9F60A417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37956" y="2220864"/>
            <a:ext cx="3562350" cy="1997177"/>
          </a:xfrm>
          <a:custGeom>
            <a:avLst/>
            <a:gdLst>
              <a:gd name="connsiteX0" fmla="*/ 332869 w 3562350"/>
              <a:gd name="connsiteY0" fmla="*/ 0 h 1997177"/>
              <a:gd name="connsiteX1" fmla="*/ 3229481 w 3562350"/>
              <a:gd name="connsiteY1" fmla="*/ 0 h 1997177"/>
              <a:gd name="connsiteX2" fmla="*/ 3562350 w 3562350"/>
              <a:gd name="connsiteY2" fmla="*/ 332869 h 1997177"/>
              <a:gd name="connsiteX3" fmla="*/ 3562350 w 3562350"/>
              <a:gd name="connsiteY3" fmla="*/ 1997177 h 1997177"/>
              <a:gd name="connsiteX4" fmla="*/ 0 w 3562350"/>
              <a:gd name="connsiteY4" fmla="*/ 1997177 h 1997177"/>
              <a:gd name="connsiteX5" fmla="*/ 0 w 3562350"/>
              <a:gd name="connsiteY5" fmla="*/ 332869 h 1997177"/>
              <a:gd name="connsiteX6" fmla="*/ 332869 w 3562350"/>
              <a:gd name="connsiteY6" fmla="*/ 0 h 199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2350" h="1997177">
                <a:moveTo>
                  <a:pt x="332869" y="0"/>
                </a:moveTo>
                <a:lnTo>
                  <a:pt x="3229481" y="0"/>
                </a:lnTo>
                <a:cubicBezTo>
                  <a:pt x="3413319" y="0"/>
                  <a:pt x="3562350" y="149031"/>
                  <a:pt x="3562350" y="332869"/>
                </a:cubicBezTo>
                <a:lnTo>
                  <a:pt x="3562350" y="1997177"/>
                </a:lnTo>
                <a:lnTo>
                  <a:pt x="0" y="1997177"/>
                </a:lnTo>
                <a:lnTo>
                  <a:pt x="0" y="332869"/>
                </a:lnTo>
                <a:cubicBezTo>
                  <a:pt x="0" y="149031"/>
                  <a:pt x="149031" y="0"/>
                  <a:pt x="3328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1270000" dist="1054100" dir="5400000" sx="70000" sy="70000" algn="t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</p:spTree>
    <p:extLst>
      <p:ext uri="{BB962C8B-B14F-4D97-AF65-F5344CB8AC3E}">
        <p14:creationId xmlns:p14="http://schemas.microsoft.com/office/powerpoint/2010/main" val="1739591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F277C895-A1EE-40DA-ACC2-D3BC025627EF}"/>
              </a:ext>
            </a:extLst>
          </p:cNvPr>
          <p:cNvSpPr/>
          <p:nvPr userDrawn="1"/>
        </p:nvSpPr>
        <p:spPr>
          <a:xfrm flipH="1">
            <a:off x="5451292" y="0"/>
            <a:ext cx="7540807" cy="6858000"/>
          </a:xfrm>
          <a:prstGeom prst="parallelogram">
            <a:avLst>
              <a:gd name="adj" fmla="val 56111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43E3E100-BFF3-4A0E-8F55-1EE73FB7C2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69971" y="609600"/>
            <a:ext cx="3238134" cy="6248400"/>
          </a:xfrm>
          <a:prstGeom prst="rect">
            <a:avLst/>
          </a:prstGeom>
          <a:effectLst>
            <a:outerShdw blurRad="1270000" dist="1028700" sx="80000" sy="80000" algn="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id-ID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8DA8F00-9F68-461F-8571-08E169159542}"/>
              </a:ext>
            </a:extLst>
          </p:cNvPr>
          <p:cNvGrpSpPr/>
          <p:nvPr userDrawn="1"/>
        </p:nvGrpSpPr>
        <p:grpSpPr>
          <a:xfrm>
            <a:off x="1001488" y="-22860"/>
            <a:ext cx="10189026" cy="536093"/>
            <a:chOff x="1001488" y="-34759"/>
            <a:chExt cx="10189026" cy="843744"/>
          </a:xfrm>
        </p:grpSpPr>
        <p:sp>
          <p:nvSpPr>
            <p:cNvPr id="5" name="Rectangle: Top Corners Rounded 4">
              <a:extLst>
                <a:ext uri="{FF2B5EF4-FFF2-40B4-BE49-F238E27FC236}">
                  <a16:creationId xmlns:a16="http://schemas.microsoft.com/office/drawing/2014/main" id="{D5539602-E072-482C-A713-445B5E6D3F4B}"/>
                </a:ext>
              </a:extLst>
            </p:cNvPr>
            <p:cNvSpPr/>
            <p:nvPr/>
          </p:nvSpPr>
          <p:spPr>
            <a:xfrm>
              <a:off x="1001488" y="1"/>
              <a:ext cx="10189026" cy="808984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5BF8E03-5571-4EE9-B465-B3F20EAD1051}"/>
                </a:ext>
              </a:extLst>
            </p:cNvPr>
            <p:cNvGrpSpPr/>
            <p:nvPr/>
          </p:nvGrpSpPr>
          <p:grpSpPr>
            <a:xfrm>
              <a:off x="1347875" y="-34759"/>
              <a:ext cx="9496250" cy="843744"/>
              <a:chOff x="1352606" y="-34759"/>
              <a:chExt cx="9496250" cy="843744"/>
            </a:xfrm>
          </p:grpSpPr>
          <p:sp>
            <p:nvSpPr>
              <p:cNvPr id="7" name="Parallelogram 6">
                <a:extLst>
                  <a:ext uri="{FF2B5EF4-FFF2-40B4-BE49-F238E27FC236}">
                    <a16:creationId xmlns:a16="http://schemas.microsoft.com/office/drawing/2014/main" id="{DFD96E0B-5822-4D36-9AE8-D6B557D1403F}"/>
                  </a:ext>
                </a:extLst>
              </p:cNvPr>
              <p:cNvSpPr/>
              <p:nvPr/>
            </p:nvSpPr>
            <p:spPr>
              <a:xfrm>
                <a:off x="7344626" y="0"/>
                <a:ext cx="2485717" cy="808984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  <p:sp>
            <p:nvSpPr>
              <p:cNvPr id="8" name="Parallelogram 7">
                <a:extLst>
                  <a:ext uri="{FF2B5EF4-FFF2-40B4-BE49-F238E27FC236}">
                    <a16:creationId xmlns:a16="http://schemas.microsoft.com/office/drawing/2014/main" id="{639A16FC-A3A4-4D98-9DCF-BC367731334B}"/>
                  </a:ext>
                </a:extLst>
              </p:cNvPr>
              <p:cNvSpPr/>
              <p:nvPr/>
            </p:nvSpPr>
            <p:spPr>
              <a:xfrm flipH="1" flipV="1">
                <a:off x="9284668" y="-1"/>
                <a:ext cx="812846" cy="808986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  <p:sp>
            <p:nvSpPr>
              <p:cNvPr id="9" name="Parallelogram 8">
                <a:extLst>
                  <a:ext uri="{FF2B5EF4-FFF2-40B4-BE49-F238E27FC236}">
                    <a16:creationId xmlns:a16="http://schemas.microsoft.com/office/drawing/2014/main" id="{80E70840-D8B8-4E2D-9918-45880EB882D2}"/>
                  </a:ext>
                </a:extLst>
              </p:cNvPr>
              <p:cNvSpPr/>
              <p:nvPr/>
            </p:nvSpPr>
            <p:spPr>
              <a:xfrm>
                <a:off x="10036011" y="-34759"/>
                <a:ext cx="812845" cy="843743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  <p:sp>
            <p:nvSpPr>
              <p:cNvPr id="10" name="Parallelogram 9">
                <a:extLst>
                  <a:ext uri="{FF2B5EF4-FFF2-40B4-BE49-F238E27FC236}">
                    <a16:creationId xmlns:a16="http://schemas.microsoft.com/office/drawing/2014/main" id="{E417ABDE-C88D-4C88-93CA-EE0B6C26275B}"/>
                  </a:ext>
                </a:extLst>
              </p:cNvPr>
              <p:cNvSpPr/>
              <p:nvPr/>
            </p:nvSpPr>
            <p:spPr>
              <a:xfrm>
                <a:off x="1352606" y="0"/>
                <a:ext cx="2485717" cy="808984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F111690F-953F-49A8-BD65-741BB23E682C}"/>
                  </a:ext>
                </a:extLst>
              </p:cNvPr>
              <p:cNvSpPr/>
              <p:nvPr/>
            </p:nvSpPr>
            <p:spPr>
              <a:xfrm flipH="1" flipV="1">
                <a:off x="3292648" y="-1"/>
                <a:ext cx="812846" cy="808986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  <p:sp>
            <p:nvSpPr>
              <p:cNvPr id="12" name="Parallelogram 11">
                <a:extLst>
                  <a:ext uri="{FF2B5EF4-FFF2-40B4-BE49-F238E27FC236}">
                    <a16:creationId xmlns:a16="http://schemas.microsoft.com/office/drawing/2014/main" id="{E22D5950-EEE7-4228-9242-C8E858E0C379}"/>
                  </a:ext>
                </a:extLst>
              </p:cNvPr>
              <p:cNvSpPr/>
              <p:nvPr/>
            </p:nvSpPr>
            <p:spPr>
              <a:xfrm>
                <a:off x="4043991" y="-34759"/>
                <a:ext cx="812845" cy="843743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2A68089-465F-4DB7-A97D-D38A6935C7A3}"/>
              </a:ext>
            </a:extLst>
          </p:cNvPr>
          <p:cNvGrpSpPr/>
          <p:nvPr userDrawn="1"/>
        </p:nvGrpSpPr>
        <p:grpSpPr>
          <a:xfrm>
            <a:off x="4945498" y="56040"/>
            <a:ext cx="2301005" cy="354495"/>
            <a:chOff x="4998095" y="56040"/>
            <a:chExt cx="2301005" cy="354495"/>
          </a:xfrm>
        </p:grpSpPr>
        <p:sp>
          <p:nvSpPr>
            <p:cNvPr id="14" name="Text Placeholder 2">
              <a:extLst>
                <a:ext uri="{FF2B5EF4-FFF2-40B4-BE49-F238E27FC236}">
                  <a16:creationId xmlns:a16="http://schemas.microsoft.com/office/drawing/2014/main" id="{50B34E8E-800E-4C53-A79E-0F43E89F20A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383876" y="108257"/>
              <a:ext cx="1915224" cy="275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id-ID"/>
              </a:defPPr>
              <a:lvl1pPr>
                <a:lnSpc>
                  <a:spcPct val="85000"/>
                </a:lnSpc>
                <a:defRPr sz="5400" i="1" spc="-300">
                  <a:gradFill>
                    <a:gsLst>
                      <a:gs pos="0">
                        <a:srgbClr val="43BD97"/>
                      </a:gs>
                      <a:gs pos="100000">
                        <a:srgbClr val="4077E4">
                          <a:alpha val="88000"/>
                        </a:srgbClr>
                      </a:gs>
                    </a:gsLst>
                    <a:lin ang="18900000" scaled="1"/>
                  </a:gradFill>
                  <a:latin typeface="Lato Black" panose="020F0A02020204030203" pitchFamily="34" charset="0"/>
                  <a:cs typeface="Lato Black" panose="020F0A02020204030203" pitchFamily="34" charset="0"/>
                </a:defRPr>
              </a:lvl1pPr>
              <a:lvl2pPr marL="1095566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/>
              </a:lvl2pPr>
              <a:lvl3pPr marL="1825943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/>
              </a:lvl3pPr>
              <a:lvl4pPr marL="2556320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4pPr>
              <a:lvl5pPr marL="3286697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5pPr>
              <a:lvl6pPr marL="4017074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6pPr>
              <a:lvl7pPr marL="4747451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7pPr>
              <a:lvl8pPr marL="5477828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8pPr>
              <a:lvl9pPr marL="6208205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9pPr>
            </a:lstStyle>
            <a:p>
              <a:r>
                <a:rPr lang="en-US" sz="1400" i="0" spc="0" dirty="0">
                  <a:solidFill>
                    <a:schemeClr val="bg1"/>
                  </a:solidFill>
                  <a:latin typeface="Anurati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CYTRUS MEDIA</a:t>
              </a:r>
              <a:endParaRPr lang="id-ID" sz="1400" b="1" i="0" spc="0" dirty="0">
                <a:solidFill>
                  <a:schemeClr val="bg1"/>
                </a:solidFill>
                <a:latin typeface="Anurati" pitchFamily="50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FA9B537-35C6-4702-8DB3-37AA553AD5FD}"/>
                </a:ext>
              </a:extLst>
            </p:cNvPr>
            <p:cNvGrpSpPr/>
            <p:nvPr userDrawn="1"/>
          </p:nvGrpSpPr>
          <p:grpSpPr>
            <a:xfrm>
              <a:off x="4998095" y="56040"/>
              <a:ext cx="354495" cy="354495"/>
              <a:chOff x="4879073" y="120678"/>
              <a:chExt cx="459690" cy="459690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270562FC-60EF-4E3A-B282-1CF4F89E96E2}"/>
                  </a:ext>
                </a:extLst>
              </p:cNvPr>
              <p:cNvGrpSpPr/>
              <p:nvPr/>
            </p:nvGrpSpPr>
            <p:grpSpPr>
              <a:xfrm>
                <a:off x="4969949" y="211909"/>
                <a:ext cx="277938" cy="277226"/>
                <a:chOff x="7902575" y="3906838"/>
                <a:chExt cx="2479675" cy="2473325"/>
              </a:xfrm>
              <a:solidFill>
                <a:schemeClr val="bg1"/>
              </a:solidFill>
            </p:grpSpPr>
            <p:sp>
              <p:nvSpPr>
                <p:cNvPr id="19" name="Freeform 23">
                  <a:extLst>
                    <a:ext uri="{FF2B5EF4-FFF2-40B4-BE49-F238E27FC236}">
                      <a16:creationId xmlns:a16="http://schemas.microsoft.com/office/drawing/2014/main" id="{4A97B667-C56D-4437-8335-163D8193AB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16950" y="4173538"/>
                  <a:ext cx="212725" cy="165100"/>
                </a:xfrm>
                <a:custGeom>
                  <a:avLst/>
                  <a:gdLst>
                    <a:gd name="T0" fmla="*/ 40 w 86"/>
                    <a:gd name="T1" fmla="*/ 54 h 67"/>
                    <a:gd name="T2" fmla="*/ 75 w 86"/>
                    <a:gd name="T3" fmla="*/ 37 h 67"/>
                    <a:gd name="T4" fmla="*/ 82 w 86"/>
                    <a:gd name="T5" fmla="*/ 11 h 67"/>
                    <a:gd name="T6" fmla="*/ 55 w 86"/>
                    <a:gd name="T7" fmla="*/ 4 h 67"/>
                    <a:gd name="T8" fmla="*/ 21 w 86"/>
                    <a:gd name="T9" fmla="*/ 21 h 67"/>
                    <a:gd name="T10" fmla="*/ 40 w 86"/>
                    <a:gd name="T11" fmla="*/ 54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6" h="67">
                      <a:moveTo>
                        <a:pt x="40" y="54"/>
                      </a:moveTo>
                      <a:cubicBezTo>
                        <a:pt x="51" y="48"/>
                        <a:pt x="63" y="42"/>
                        <a:pt x="75" y="37"/>
                      </a:cubicBezTo>
                      <a:cubicBezTo>
                        <a:pt x="84" y="33"/>
                        <a:pt x="86" y="19"/>
                        <a:pt x="82" y="11"/>
                      </a:cubicBezTo>
                      <a:cubicBezTo>
                        <a:pt x="76" y="1"/>
                        <a:pt x="65" y="0"/>
                        <a:pt x="55" y="4"/>
                      </a:cubicBezTo>
                      <a:cubicBezTo>
                        <a:pt x="43" y="9"/>
                        <a:pt x="32" y="14"/>
                        <a:pt x="21" y="21"/>
                      </a:cubicBezTo>
                      <a:cubicBezTo>
                        <a:pt x="0" y="34"/>
                        <a:pt x="19" y="67"/>
                        <a:pt x="40" y="5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" name="Freeform 24">
                  <a:extLst>
                    <a:ext uri="{FF2B5EF4-FFF2-40B4-BE49-F238E27FC236}">
                      <a16:creationId xmlns:a16="http://schemas.microsoft.com/office/drawing/2014/main" id="{19417DCF-6496-4B1A-A029-2B48F9E6C96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902575" y="3906838"/>
                  <a:ext cx="2479675" cy="2473325"/>
                </a:xfrm>
                <a:custGeom>
                  <a:avLst/>
                  <a:gdLst>
                    <a:gd name="T0" fmla="*/ 501 w 1001"/>
                    <a:gd name="T1" fmla="*/ 0 h 1000"/>
                    <a:gd name="T2" fmla="*/ 0 w 1001"/>
                    <a:gd name="T3" fmla="*/ 500 h 1000"/>
                    <a:gd name="T4" fmla="*/ 501 w 1001"/>
                    <a:gd name="T5" fmla="*/ 1000 h 1000"/>
                    <a:gd name="T6" fmla="*/ 1001 w 1001"/>
                    <a:gd name="T7" fmla="*/ 500 h 1000"/>
                    <a:gd name="T8" fmla="*/ 701 w 1001"/>
                    <a:gd name="T9" fmla="*/ 90 h 1000"/>
                    <a:gd name="T10" fmla="*/ 846 w 1001"/>
                    <a:gd name="T11" fmla="*/ 203 h 1000"/>
                    <a:gd name="T12" fmla="*/ 764 w 1001"/>
                    <a:gd name="T13" fmla="*/ 350 h 1000"/>
                    <a:gd name="T14" fmla="*/ 608 w 1001"/>
                    <a:gd name="T15" fmla="*/ 405 h 1000"/>
                    <a:gd name="T16" fmla="*/ 639 w 1001"/>
                    <a:gd name="T17" fmla="*/ 459 h 1000"/>
                    <a:gd name="T18" fmla="*/ 667 w 1001"/>
                    <a:gd name="T19" fmla="*/ 513 h 1000"/>
                    <a:gd name="T20" fmla="*/ 727 w 1001"/>
                    <a:gd name="T21" fmla="*/ 521 h 1000"/>
                    <a:gd name="T22" fmla="*/ 685 w 1001"/>
                    <a:gd name="T23" fmla="*/ 581 h 1000"/>
                    <a:gd name="T24" fmla="*/ 657 w 1001"/>
                    <a:gd name="T25" fmla="*/ 693 h 1000"/>
                    <a:gd name="T26" fmla="*/ 638 w 1001"/>
                    <a:gd name="T27" fmla="*/ 704 h 1000"/>
                    <a:gd name="T28" fmla="*/ 585 w 1001"/>
                    <a:gd name="T29" fmla="*/ 771 h 1000"/>
                    <a:gd name="T30" fmla="*/ 513 w 1001"/>
                    <a:gd name="T31" fmla="*/ 828 h 1000"/>
                    <a:gd name="T32" fmla="*/ 467 w 1001"/>
                    <a:gd name="T33" fmla="*/ 759 h 1000"/>
                    <a:gd name="T34" fmla="*/ 485 w 1001"/>
                    <a:gd name="T35" fmla="*/ 669 h 1000"/>
                    <a:gd name="T36" fmla="*/ 448 w 1001"/>
                    <a:gd name="T37" fmla="*/ 625 h 1000"/>
                    <a:gd name="T38" fmla="*/ 341 w 1001"/>
                    <a:gd name="T39" fmla="*/ 548 h 1000"/>
                    <a:gd name="T40" fmla="*/ 304 w 1001"/>
                    <a:gd name="T41" fmla="*/ 383 h 1000"/>
                    <a:gd name="T42" fmla="*/ 417 w 1001"/>
                    <a:gd name="T43" fmla="*/ 351 h 1000"/>
                    <a:gd name="T44" fmla="*/ 612 w 1001"/>
                    <a:gd name="T45" fmla="*/ 339 h 1000"/>
                    <a:gd name="T46" fmla="*/ 536 w 1001"/>
                    <a:gd name="T47" fmla="*/ 206 h 1000"/>
                    <a:gd name="T48" fmla="*/ 519 w 1001"/>
                    <a:gd name="T49" fmla="*/ 192 h 1000"/>
                    <a:gd name="T50" fmla="*/ 701 w 1001"/>
                    <a:gd name="T51" fmla="*/ 90 h 1000"/>
                    <a:gd name="T52" fmla="*/ 44 w 1001"/>
                    <a:gd name="T53" fmla="*/ 500 h 1000"/>
                    <a:gd name="T54" fmla="*/ 638 w 1001"/>
                    <a:gd name="T55" fmla="*/ 65 h 1000"/>
                    <a:gd name="T56" fmla="*/ 475 w 1001"/>
                    <a:gd name="T57" fmla="*/ 192 h 1000"/>
                    <a:gd name="T58" fmla="*/ 536 w 1001"/>
                    <a:gd name="T59" fmla="*/ 250 h 1000"/>
                    <a:gd name="T60" fmla="*/ 573 w 1001"/>
                    <a:gd name="T61" fmla="*/ 320 h 1000"/>
                    <a:gd name="T62" fmla="*/ 442 w 1001"/>
                    <a:gd name="T63" fmla="*/ 315 h 1000"/>
                    <a:gd name="T64" fmla="*/ 270 w 1001"/>
                    <a:gd name="T65" fmla="*/ 356 h 1000"/>
                    <a:gd name="T66" fmla="*/ 352 w 1001"/>
                    <a:gd name="T67" fmla="*/ 591 h 1000"/>
                    <a:gd name="T68" fmla="*/ 407 w 1001"/>
                    <a:gd name="T69" fmla="*/ 638 h 1000"/>
                    <a:gd name="T70" fmla="*/ 443 w 1001"/>
                    <a:gd name="T71" fmla="*/ 682 h 1000"/>
                    <a:gd name="T72" fmla="*/ 427 w 1001"/>
                    <a:gd name="T73" fmla="*/ 777 h 1000"/>
                    <a:gd name="T74" fmla="*/ 513 w 1001"/>
                    <a:gd name="T75" fmla="*/ 871 h 1000"/>
                    <a:gd name="T76" fmla="*/ 628 w 1001"/>
                    <a:gd name="T77" fmla="*/ 779 h 1000"/>
                    <a:gd name="T78" fmla="*/ 656 w 1001"/>
                    <a:gd name="T79" fmla="*/ 744 h 1000"/>
                    <a:gd name="T80" fmla="*/ 686 w 1001"/>
                    <a:gd name="T81" fmla="*/ 660 h 1000"/>
                    <a:gd name="T82" fmla="*/ 716 w 1001"/>
                    <a:gd name="T83" fmla="*/ 613 h 1000"/>
                    <a:gd name="T84" fmla="*/ 743 w 1001"/>
                    <a:gd name="T85" fmla="*/ 480 h 1000"/>
                    <a:gd name="T86" fmla="*/ 690 w 1001"/>
                    <a:gd name="T87" fmla="*/ 476 h 1000"/>
                    <a:gd name="T88" fmla="*/ 686 w 1001"/>
                    <a:gd name="T89" fmla="*/ 470 h 1000"/>
                    <a:gd name="T90" fmla="*/ 654 w 1001"/>
                    <a:gd name="T91" fmla="*/ 417 h 1000"/>
                    <a:gd name="T92" fmla="*/ 788 w 1001"/>
                    <a:gd name="T93" fmla="*/ 387 h 1000"/>
                    <a:gd name="T94" fmla="*/ 886 w 1001"/>
                    <a:gd name="T95" fmla="*/ 256 h 1000"/>
                    <a:gd name="T96" fmla="*/ 501 w 1001"/>
                    <a:gd name="T97" fmla="*/ 957 h 10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001" h="1000">
                      <a:moveTo>
                        <a:pt x="854" y="146"/>
                      </a:moveTo>
                      <a:cubicBezTo>
                        <a:pt x="760" y="52"/>
                        <a:pt x="634" y="0"/>
                        <a:pt x="501" y="0"/>
                      </a:cubicBezTo>
                      <a:cubicBezTo>
                        <a:pt x="367" y="0"/>
                        <a:pt x="241" y="52"/>
                        <a:pt x="147" y="146"/>
                      </a:cubicBezTo>
                      <a:cubicBezTo>
                        <a:pt x="52" y="241"/>
                        <a:pt x="0" y="366"/>
                        <a:pt x="0" y="500"/>
                      </a:cubicBezTo>
                      <a:cubicBezTo>
                        <a:pt x="0" y="634"/>
                        <a:pt x="52" y="759"/>
                        <a:pt x="147" y="854"/>
                      </a:cubicBezTo>
                      <a:cubicBezTo>
                        <a:pt x="241" y="948"/>
                        <a:pt x="367" y="1000"/>
                        <a:pt x="501" y="1000"/>
                      </a:cubicBezTo>
                      <a:cubicBezTo>
                        <a:pt x="634" y="1000"/>
                        <a:pt x="760" y="948"/>
                        <a:pt x="854" y="854"/>
                      </a:cubicBezTo>
                      <a:cubicBezTo>
                        <a:pt x="949" y="759"/>
                        <a:pt x="1001" y="634"/>
                        <a:pt x="1001" y="500"/>
                      </a:cubicBezTo>
                      <a:cubicBezTo>
                        <a:pt x="1001" y="366"/>
                        <a:pt x="949" y="241"/>
                        <a:pt x="854" y="146"/>
                      </a:cubicBezTo>
                      <a:close/>
                      <a:moveTo>
                        <a:pt x="701" y="90"/>
                      </a:moveTo>
                      <a:cubicBezTo>
                        <a:pt x="757" y="117"/>
                        <a:pt x="807" y="156"/>
                        <a:pt x="847" y="203"/>
                      </a:cubicBezTo>
                      <a:cubicBezTo>
                        <a:pt x="846" y="203"/>
                        <a:pt x="846" y="203"/>
                        <a:pt x="846" y="203"/>
                      </a:cubicBezTo>
                      <a:cubicBezTo>
                        <a:pt x="846" y="215"/>
                        <a:pt x="845" y="250"/>
                        <a:pt x="839" y="267"/>
                      </a:cubicBezTo>
                      <a:cubicBezTo>
                        <a:pt x="833" y="284"/>
                        <a:pt x="793" y="331"/>
                        <a:pt x="764" y="350"/>
                      </a:cubicBezTo>
                      <a:cubicBezTo>
                        <a:pt x="754" y="357"/>
                        <a:pt x="726" y="360"/>
                        <a:pt x="703" y="363"/>
                      </a:cubicBezTo>
                      <a:cubicBezTo>
                        <a:pt x="656" y="369"/>
                        <a:pt x="616" y="374"/>
                        <a:pt x="608" y="405"/>
                      </a:cubicBezTo>
                      <a:cubicBezTo>
                        <a:pt x="598" y="439"/>
                        <a:pt x="623" y="450"/>
                        <a:pt x="632" y="455"/>
                      </a:cubicBezTo>
                      <a:cubicBezTo>
                        <a:pt x="638" y="458"/>
                        <a:pt x="639" y="458"/>
                        <a:pt x="639" y="459"/>
                      </a:cubicBezTo>
                      <a:cubicBezTo>
                        <a:pt x="641" y="465"/>
                        <a:pt x="642" y="469"/>
                        <a:pt x="642" y="474"/>
                      </a:cubicBezTo>
                      <a:cubicBezTo>
                        <a:pt x="643" y="487"/>
                        <a:pt x="646" y="500"/>
                        <a:pt x="667" y="513"/>
                      </a:cubicBezTo>
                      <a:cubicBezTo>
                        <a:pt x="680" y="522"/>
                        <a:pt x="696" y="521"/>
                        <a:pt x="709" y="520"/>
                      </a:cubicBezTo>
                      <a:cubicBezTo>
                        <a:pt x="715" y="520"/>
                        <a:pt x="724" y="520"/>
                        <a:pt x="727" y="521"/>
                      </a:cubicBezTo>
                      <a:cubicBezTo>
                        <a:pt x="727" y="521"/>
                        <a:pt x="727" y="523"/>
                        <a:pt x="728" y="526"/>
                      </a:cubicBezTo>
                      <a:cubicBezTo>
                        <a:pt x="729" y="538"/>
                        <a:pt x="700" y="566"/>
                        <a:pt x="685" y="581"/>
                      </a:cubicBezTo>
                      <a:cubicBezTo>
                        <a:pt x="659" y="607"/>
                        <a:pt x="636" y="629"/>
                        <a:pt x="638" y="654"/>
                      </a:cubicBezTo>
                      <a:cubicBezTo>
                        <a:pt x="640" y="676"/>
                        <a:pt x="649" y="686"/>
                        <a:pt x="657" y="693"/>
                      </a:cubicBezTo>
                      <a:cubicBezTo>
                        <a:pt x="657" y="694"/>
                        <a:pt x="657" y="694"/>
                        <a:pt x="657" y="694"/>
                      </a:cubicBezTo>
                      <a:cubicBezTo>
                        <a:pt x="654" y="697"/>
                        <a:pt x="644" y="701"/>
                        <a:pt x="638" y="704"/>
                      </a:cubicBezTo>
                      <a:cubicBezTo>
                        <a:pt x="621" y="711"/>
                        <a:pt x="599" y="721"/>
                        <a:pt x="592" y="743"/>
                      </a:cubicBezTo>
                      <a:cubicBezTo>
                        <a:pt x="588" y="755"/>
                        <a:pt x="587" y="763"/>
                        <a:pt x="585" y="771"/>
                      </a:cubicBezTo>
                      <a:cubicBezTo>
                        <a:pt x="584" y="780"/>
                        <a:pt x="582" y="787"/>
                        <a:pt x="577" y="798"/>
                      </a:cubicBezTo>
                      <a:cubicBezTo>
                        <a:pt x="571" y="812"/>
                        <a:pt x="541" y="828"/>
                        <a:pt x="513" y="828"/>
                      </a:cubicBezTo>
                      <a:cubicBezTo>
                        <a:pt x="496" y="828"/>
                        <a:pt x="482" y="795"/>
                        <a:pt x="471" y="769"/>
                      </a:cubicBezTo>
                      <a:cubicBezTo>
                        <a:pt x="470" y="766"/>
                        <a:pt x="469" y="762"/>
                        <a:pt x="467" y="759"/>
                      </a:cubicBezTo>
                      <a:cubicBezTo>
                        <a:pt x="462" y="747"/>
                        <a:pt x="468" y="733"/>
                        <a:pt x="476" y="715"/>
                      </a:cubicBezTo>
                      <a:cubicBezTo>
                        <a:pt x="484" y="700"/>
                        <a:pt x="491" y="685"/>
                        <a:pt x="485" y="669"/>
                      </a:cubicBezTo>
                      <a:cubicBezTo>
                        <a:pt x="480" y="654"/>
                        <a:pt x="470" y="645"/>
                        <a:pt x="461" y="638"/>
                      </a:cubicBezTo>
                      <a:cubicBezTo>
                        <a:pt x="454" y="633"/>
                        <a:pt x="450" y="629"/>
                        <a:pt x="448" y="625"/>
                      </a:cubicBezTo>
                      <a:cubicBezTo>
                        <a:pt x="440" y="600"/>
                        <a:pt x="432" y="585"/>
                        <a:pt x="409" y="557"/>
                      </a:cubicBezTo>
                      <a:cubicBezTo>
                        <a:pt x="392" y="535"/>
                        <a:pt x="364" y="542"/>
                        <a:pt x="341" y="548"/>
                      </a:cubicBezTo>
                      <a:cubicBezTo>
                        <a:pt x="307" y="557"/>
                        <a:pt x="294" y="557"/>
                        <a:pt x="285" y="541"/>
                      </a:cubicBezTo>
                      <a:cubicBezTo>
                        <a:pt x="257" y="497"/>
                        <a:pt x="281" y="412"/>
                        <a:pt x="304" y="383"/>
                      </a:cubicBezTo>
                      <a:cubicBezTo>
                        <a:pt x="325" y="356"/>
                        <a:pt x="395" y="335"/>
                        <a:pt x="415" y="349"/>
                      </a:cubicBezTo>
                      <a:cubicBezTo>
                        <a:pt x="417" y="351"/>
                        <a:pt x="417" y="351"/>
                        <a:pt x="417" y="351"/>
                      </a:cubicBezTo>
                      <a:cubicBezTo>
                        <a:pt x="449" y="374"/>
                        <a:pt x="479" y="396"/>
                        <a:pt x="540" y="390"/>
                      </a:cubicBezTo>
                      <a:cubicBezTo>
                        <a:pt x="571" y="387"/>
                        <a:pt x="598" y="368"/>
                        <a:pt x="612" y="339"/>
                      </a:cubicBezTo>
                      <a:cubicBezTo>
                        <a:pt x="628" y="307"/>
                        <a:pt x="626" y="269"/>
                        <a:pt x="607" y="238"/>
                      </a:cubicBezTo>
                      <a:cubicBezTo>
                        <a:pt x="586" y="207"/>
                        <a:pt x="555" y="206"/>
                        <a:pt x="536" y="206"/>
                      </a:cubicBezTo>
                      <a:cubicBezTo>
                        <a:pt x="531" y="206"/>
                        <a:pt x="524" y="206"/>
                        <a:pt x="521" y="205"/>
                      </a:cubicBezTo>
                      <a:cubicBezTo>
                        <a:pt x="520" y="204"/>
                        <a:pt x="519" y="201"/>
                        <a:pt x="519" y="192"/>
                      </a:cubicBezTo>
                      <a:cubicBezTo>
                        <a:pt x="519" y="188"/>
                        <a:pt x="523" y="164"/>
                        <a:pt x="605" y="126"/>
                      </a:cubicBezTo>
                      <a:cubicBezTo>
                        <a:pt x="652" y="104"/>
                        <a:pt x="700" y="90"/>
                        <a:pt x="701" y="90"/>
                      </a:cubicBezTo>
                      <a:close/>
                      <a:moveTo>
                        <a:pt x="501" y="957"/>
                      </a:moveTo>
                      <a:cubicBezTo>
                        <a:pt x="249" y="957"/>
                        <a:pt x="44" y="752"/>
                        <a:pt x="44" y="500"/>
                      </a:cubicBezTo>
                      <a:cubicBezTo>
                        <a:pt x="44" y="248"/>
                        <a:pt x="249" y="44"/>
                        <a:pt x="501" y="44"/>
                      </a:cubicBezTo>
                      <a:cubicBezTo>
                        <a:pt x="549" y="44"/>
                        <a:pt x="595" y="51"/>
                        <a:pt x="638" y="65"/>
                      </a:cubicBezTo>
                      <a:cubicBezTo>
                        <a:pt x="623" y="71"/>
                        <a:pt x="605" y="78"/>
                        <a:pt x="587" y="86"/>
                      </a:cubicBezTo>
                      <a:cubicBezTo>
                        <a:pt x="512" y="120"/>
                        <a:pt x="475" y="155"/>
                        <a:pt x="475" y="192"/>
                      </a:cubicBezTo>
                      <a:cubicBezTo>
                        <a:pt x="475" y="201"/>
                        <a:pt x="475" y="228"/>
                        <a:pt x="497" y="242"/>
                      </a:cubicBezTo>
                      <a:cubicBezTo>
                        <a:pt x="509" y="250"/>
                        <a:pt x="524" y="250"/>
                        <a:pt x="536" y="250"/>
                      </a:cubicBezTo>
                      <a:cubicBezTo>
                        <a:pt x="555" y="250"/>
                        <a:pt x="563" y="251"/>
                        <a:pt x="570" y="262"/>
                      </a:cubicBezTo>
                      <a:cubicBezTo>
                        <a:pt x="581" y="279"/>
                        <a:pt x="582" y="301"/>
                        <a:pt x="573" y="320"/>
                      </a:cubicBezTo>
                      <a:cubicBezTo>
                        <a:pt x="565" y="335"/>
                        <a:pt x="552" y="345"/>
                        <a:pt x="536" y="347"/>
                      </a:cubicBezTo>
                      <a:cubicBezTo>
                        <a:pt x="491" y="351"/>
                        <a:pt x="473" y="338"/>
                        <a:pt x="442" y="315"/>
                      </a:cubicBezTo>
                      <a:cubicBezTo>
                        <a:pt x="440" y="314"/>
                        <a:pt x="440" y="314"/>
                        <a:pt x="440" y="314"/>
                      </a:cubicBezTo>
                      <a:cubicBezTo>
                        <a:pt x="395" y="281"/>
                        <a:pt x="301" y="316"/>
                        <a:pt x="270" y="356"/>
                      </a:cubicBezTo>
                      <a:cubicBezTo>
                        <a:pt x="240" y="393"/>
                        <a:pt x="206" y="498"/>
                        <a:pt x="247" y="564"/>
                      </a:cubicBezTo>
                      <a:cubicBezTo>
                        <a:pt x="276" y="610"/>
                        <a:pt x="324" y="598"/>
                        <a:pt x="352" y="591"/>
                      </a:cubicBezTo>
                      <a:cubicBezTo>
                        <a:pt x="360" y="589"/>
                        <a:pt x="371" y="586"/>
                        <a:pt x="376" y="586"/>
                      </a:cubicBezTo>
                      <a:cubicBezTo>
                        <a:pt x="396" y="610"/>
                        <a:pt x="401" y="621"/>
                        <a:pt x="407" y="638"/>
                      </a:cubicBezTo>
                      <a:cubicBezTo>
                        <a:pt x="412" y="655"/>
                        <a:pt x="424" y="665"/>
                        <a:pt x="433" y="672"/>
                      </a:cubicBezTo>
                      <a:cubicBezTo>
                        <a:pt x="438" y="676"/>
                        <a:pt x="441" y="679"/>
                        <a:pt x="443" y="682"/>
                      </a:cubicBezTo>
                      <a:cubicBezTo>
                        <a:pt x="442" y="685"/>
                        <a:pt x="439" y="692"/>
                        <a:pt x="437" y="697"/>
                      </a:cubicBezTo>
                      <a:cubicBezTo>
                        <a:pt x="428" y="716"/>
                        <a:pt x="414" y="746"/>
                        <a:pt x="427" y="777"/>
                      </a:cubicBezTo>
                      <a:cubicBezTo>
                        <a:pt x="428" y="780"/>
                        <a:pt x="430" y="783"/>
                        <a:pt x="431" y="786"/>
                      </a:cubicBezTo>
                      <a:cubicBezTo>
                        <a:pt x="447" y="824"/>
                        <a:pt x="467" y="871"/>
                        <a:pt x="513" y="871"/>
                      </a:cubicBezTo>
                      <a:cubicBezTo>
                        <a:pt x="552" y="871"/>
                        <a:pt x="602" y="851"/>
                        <a:pt x="617" y="816"/>
                      </a:cubicBezTo>
                      <a:cubicBezTo>
                        <a:pt x="624" y="800"/>
                        <a:pt x="626" y="790"/>
                        <a:pt x="628" y="779"/>
                      </a:cubicBezTo>
                      <a:cubicBezTo>
                        <a:pt x="630" y="772"/>
                        <a:pt x="631" y="766"/>
                        <a:pt x="634" y="756"/>
                      </a:cubicBezTo>
                      <a:cubicBezTo>
                        <a:pt x="636" y="752"/>
                        <a:pt x="649" y="747"/>
                        <a:pt x="656" y="744"/>
                      </a:cubicBezTo>
                      <a:cubicBezTo>
                        <a:pt x="674" y="736"/>
                        <a:pt x="699" y="725"/>
                        <a:pt x="701" y="699"/>
                      </a:cubicBezTo>
                      <a:cubicBezTo>
                        <a:pt x="703" y="678"/>
                        <a:pt x="695" y="668"/>
                        <a:pt x="686" y="660"/>
                      </a:cubicBezTo>
                      <a:cubicBezTo>
                        <a:pt x="683" y="658"/>
                        <a:pt x="683" y="657"/>
                        <a:pt x="682" y="651"/>
                      </a:cubicBezTo>
                      <a:cubicBezTo>
                        <a:pt x="684" y="644"/>
                        <a:pt x="704" y="624"/>
                        <a:pt x="716" y="613"/>
                      </a:cubicBezTo>
                      <a:cubicBezTo>
                        <a:pt x="745" y="584"/>
                        <a:pt x="775" y="554"/>
                        <a:pt x="771" y="520"/>
                      </a:cubicBezTo>
                      <a:cubicBezTo>
                        <a:pt x="768" y="495"/>
                        <a:pt x="754" y="485"/>
                        <a:pt x="743" y="480"/>
                      </a:cubicBezTo>
                      <a:cubicBezTo>
                        <a:pt x="731" y="476"/>
                        <a:pt x="718" y="476"/>
                        <a:pt x="707" y="477"/>
                      </a:cubicBezTo>
                      <a:cubicBezTo>
                        <a:pt x="702" y="477"/>
                        <a:pt x="693" y="477"/>
                        <a:pt x="690" y="476"/>
                      </a:cubicBezTo>
                      <a:cubicBezTo>
                        <a:pt x="688" y="475"/>
                        <a:pt x="687" y="474"/>
                        <a:pt x="686" y="473"/>
                      </a:cubicBezTo>
                      <a:cubicBezTo>
                        <a:pt x="686" y="472"/>
                        <a:pt x="686" y="471"/>
                        <a:pt x="686" y="470"/>
                      </a:cubicBezTo>
                      <a:cubicBezTo>
                        <a:pt x="685" y="465"/>
                        <a:pt x="685" y="457"/>
                        <a:pt x="681" y="446"/>
                      </a:cubicBezTo>
                      <a:cubicBezTo>
                        <a:pt x="675" y="428"/>
                        <a:pt x="663" y="421"/>
                        <a:pt x="654" y="417"/>
                      </a:cubicBezTo>
                      <a:cubicBezTo>
                        <a:pt x="666" y="412"/>
                        <a:pt x="692" y="409"/>
                        <a:pt x="708" y="407"/>
                      </a:cubicBezTo>
                      <a:cubicBezTo>
                        <a:pt x="740" y="403"/>
                        <a:pt x="770" y="399"/>
                        <a:pt x="788" y="387"/>
                      </a:cubicBezTo>
                      <a:cubicBezTo>
                        <a:pt x="821" y="365"/>
                        <a:pt x="871" y="311"/>
                        <a:pt x="881" y="281"/>
                      </a:cubicBezTo>
                      <a:cubicBezTo>
                        <a:pt x="883" y="274"/>
                        <a:pt x="885" y="265"/>
                        <a:pt x="886" y="256"/>
                      </a:cubicBezTo>
                      <a:cubicBezTo>
                        <a:pt x="931" y="326"/>
                        <a:pt x="957" y="410"/>
                        <a:pt x="957" y="500"/>
                      </a:cubicBezTo>
                      <a:cubicBezTo>
                        <a:pt x="957" y="752"/>
                        <a:pt x="752" y="957"/>
                        <a:pt x="501" y="9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Freeform 25">
                  <a:extLst>
                    <a:ext uri="{FF2B5EF4-FFF2-40B4-BE49-F238E27FC236}">
                      <a16:creationId xmlns:a16="http://schemas.microsoft.com/office/drawing/2014/main" id="{F98437A8-DA39-4C0E-A9BD-A5A947FD6B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1488" y="4316413"/>
                  <a:ext cx="487363" cy="928688"/>
                </a:xfrm>
                <a:custGeom>
                  <a:avLst/>
                  <a:gdLst>
                    <a:gd name="T0" fmla="*/ 191 w 197"/>
                    <a:gd name="T1" fmla="*/ 13 h 375"/>
                    <a:gd name="T2" fmla="*/ 165 w 197"/>
                    <a:gd name="T3" fmla="*/ 6 h 375"/>
                    <a:gd name="T4" fmla="*/ 1 w 197"/>
                    <a:gd name="T5" fmla="*/ 350 h 375"/>
                    <a:gd name="T6" fmla="*/ 39 w 197"/>
                    <a:gd name="T7" fmla="*/ 350 h 375"/>
                    <a:gd name="T8" fmla="*/ 184 w 197"/>
                    <a:gd name="T9" fmla="*/ 39 h 375"/>
                    <a:gd name="T10" fmla="*/ 191 w 197"/>
                    <a:gd name="T11" fmla="*/ 13 h 3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7" h="375">
                      <a:moveTo>
                        <a:pt x="191" y="13"/>
                      </a:moveTo>
                      <a:cubicBezTo>
                        <a:pt x="186" y="5"/>
                        <a:pt x="173" y="0"/>
                        <a:pt x="165" y="6"/>
                      </a:cubicBezTo>
                      <a:cubicBezTo>
                        <a:pt x="60" y="86"/>
                        <a:pt x="1" y="220"/>
                        <a:pt x="1" y="350"/>
                      </a:cubicBezTo>
                      <a:cubicBezTo>
                        <a:pt x="0" y="375"/>
                        <a:pt x="39" y="375"/>
                        <a:pt x="39" y="350"/>
                      </a:cubicBezTo>
                      <a:cubicBezTo>
                        <a:pt x="39" y="235"/>
                        <a:pt x="90" y="111"/>
                        <a:pt x="184" y="39"/>
                      </a:cubicBezTo>
                      <a:cubicBezTo>
                        <a:pt x="192" y="33"/>
                        <a:pt x="197" y="23"/>
                        <a:pt x="19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7" name="Arrow: Circular 16">
                <a:extLst>
                  <a:ext uri="{FF2B5EF4-FFF2-40B4-BE49-F238E27FC236}">
                    <a16:creationId xmlns:a16="http://schemas.microsoft.com/office/drawing/2014/main" id="{2D595D6D-B4DD-42B9-B1C6-F02819265B8D}"/>
                  </a:ext>
                </a:extLst>
              </p:cNvPr>
              <p:cNvSpPr/>
              <p:nvPr/>
            </p:nvSpPr>
            <p:spPr>
              <a:xfrm>
                <a:off x="4879073" y="120678"/>
                <a:ext cx="459690" cy="459688"/>
              </a:xfrm>
              <a:prstGeom prst="circularArrow">
                <a:avLst>
                  <a:gd name="adj1" fmla="val 7135"/>
                  <a:gd name="adj2" fmla="val 840268"/>
                  <a:gd name="adj3" fmla="val 20199681"/>
                  <a:gd name="adj4" fmla="val 11816088"/>
                  <a:gd name="adj5" fmla="val 9349"/>
                </a:avLst>
              </a:prstGeom>
              <a:gradFill flip="none" rotWithShape="1">
                <a:gsLst>
                  <a:gs pos="54000">
                    <a:schemeClr val="bg1">
                      <a:lumMod val="95000"/>
                      <a:alpha val="33000"/>
                    </a:schemeClr>
                  </a:gs>
                  <a:gs pos="100000">
                    <a:schemeClr val="bg1"/>
                  </a:gs>
                  <a:gs pos="0">
                    <a:schemeClr val="bg1">
                      <a:lumMod val="95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050" dirty="0">
                  <a:solidFill>
                    <a:schemeClr val="tx1"/>
                  </a:solidFill>
                  <a:latin typeface="Raleway" panose="020B0503030101060003" pitchFamily="34" charset="0"/>
                </a:endParaRPr>
              </a:p>
            </p:txBody>
          </p:sp>
          <p:sp>
            <p:nvSpPr>
              <p:cNvPr id="18" name="Arrow: Circular 17">
                <a:extLst>
                  <a:ext uri="{FF2B5EF4-FFF2-40B4-BE49-F238E27FC236}">
                    <a16:creationId xmlns:a16="http://schemas.microsoft.com/office/drawing/2014/main" id="{0B0A6163-268E-4869-B35F-EA6D0BD4E9CA}"/>
                  </a:ext>
                </a:extLst>
              </p:cNvPr>
              <p:cNvSpPr/>
              <p:nvPr/>
            </p:nvSpPr>
            <p:spPr>
              <a:xfrm rot="10800000">
                <a:off x="4879073" y="120678"/>
                <a:ext cx="459690" cy="459690"/>
              </a:xfrm>
              <a:prstGeom prst="circularArrow">
                <a:avLst>
                  <a:gd name="adj1" fmla="val 7135"/>
                  <a:gd name="adj2" fmla="val 840268"/>
                  <a:gd name="adj3" fmla="val 20199681"/>
                  <a:gd name="adj4" fmla="val 11816088"/>
                  <a:gd name="adj5" fmla="val 9349"/>
                </a:avLst>
              </a:prstGeom>
              <a:gradFill flip="none" rotWithShape="1">
                <a:gsLst>
                  <a:gs pos="54000">
                    <a:schemeClr val="bg1">
                      <a:lumMod val="95000"/>
                      <a:alpha val="33000"/>
                    </a:schemeClr>
                  </a:gs>
                  <a:gs pos="100000">
                    <a:schemeClr val="bg1"/>
                  </a:gs>
                  <a:gs pos="0">
                    <a:schemeClr val="bg1">
                      <a:lumMod val="95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050">
                  <a:solidFill>
                    <a:schemeClr val="tx1"/>
                  </a:solidFill>
                  <a:latin typeface="Raleway" panose="020B0503030101060003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5185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C95E29F1-D005-4A3E-BB86-409545CE94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Drag and Drop Image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589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19A1C06-144A-44C2-BBD7-A8FC1421DF0F}"/>
              </a:ext>
            </a:extLst>
          </p:cNvPr>
          <p:cNvSpPr/>
          <p:nvPr userDrawn="1"/>
        </p:nvSpPr>
        <p:spPr>
          <a:xfrm>
            <a:off x="3240680" y="6182469"/>
            <a:ext cx="7380331" cy="11334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0A8706-93B6-4D02-96BA-23443D6AA66B}"/>
              </a:ext>
            </a:extLst>
          </p:cNvPr>
          <p:cNvSpPr txBox="1"/>
          <p:nvPr userDrawn="1"/>
        </p:nvSpPr>
        <p:spPr>
          <a:xfrm>
            <a:off x="892319" y="6100644"/>
            <a:ext cx="2806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spc="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Media</a:t>
            </a:r>
            <a:r>
              <a:rPr lang="en-US" sz="1200" b="1" spc="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 </a:t>
            </a:r>
            <a:r>
              <a:rPr lang="en-US" sz="1200" b="1" spc="0" baseline="0" dirty="0">
                <a:solidFill>
                  <a:schemeClr val="accent1"/>
                </a:solidFill>
                <a:latin typeface="Raleway" panose="020B0503030101060003" pitchFamily="34" charset="0"/>
              </a:rPr>
              <a:t>Advertising </a:t>
            </a:r>
            <a:r>
              <a:rPr lang="en-US" sz="1200" b="1" spc="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Raleway" panose="020B0503030101060003" pitchFamily="34" charset="0"/>
              </a:rPr>
              <a:t>Systems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F10577-AA60-40AD-AA05-90E57982AB28}"/>
              </a:ext>
            </a:extLst>
          </p:cNvPr>
          <p:cNvSpPr txBox="1"/>
          <p:nvPr userDrawn="1"/>
        </p:nvSpPr>
        <p:spPr>
          <a:xfrm>
            <a:off x="9881381" y="6039088"/>
            <a:ext cx="1418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60E2A6B-A809-4840-BF14-8648BC0BDF87}" type="slidenum">
              <a:rPr lang="id-ID" sz="2000" b="1" i="0" spc="0" smtClean="0">
                <a:solidFill>
                  <a:schemeClr val="accent1"/>
                </a:solidFill>
                <a:latin typeface="Raleway" panose="020B0503030101060003" pitchFamily="34" charset="0"/>
                <a:ea typeface="Roboto Condensed Light" panose="02000000000000000000" pitchFamily="2" charset="0"/>
                <a:cs typeface="Segoe UI Light" panose="020B0502040204020203" pitchFamily="34" charset="0"/>
              </a:rPr>
              <a:pPr algn="r"/>
              <a:t>‹#›</a:t>
            </a:fld>
            <a:endParaRPr lang="id-ID" sz="2800" b="1" i="0" spc="0" dirty="0">
              <a:solidFill>
                <a:schemeClr val="accent1"/>
              </a:solidFill>
              <a:latin typeface="Raleway" panose="020B0503030101060003" pitchFamily="34" charset="0"/>
              <a:ea typeface="Roboto Condensed Light" panose="02000000000000000000" pitchFamily="2" charset="0"/>
              <a:cs typeface="Segoe UI Light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8E6D130-634C-4237-8E84-D9243D3EE94D}"/>
              </a:ext>
            </a:extLst>
          </p:cNvPr>
          <p:cNvGrpSpPr/>
          <p:nvPr userDrawn="1"/>
        </p:nvGrpSpPr>
        <p:grpSpPr>
          <a:xfrm>
            <a:off x="1001488" y="-22860"/>
            <a:ext cx="10189026" cy="536093"/>
            <a:chOff x="1001488" y="-34759"/>
            <a:chExt cx="10189026" cy="843744"/>
          </a:xfrm>
        </p:grpSpPr>
        <p:sp>
          <p:nvSpPr>
            <p:cNvPr id="11" name="Rectangle: Top Corners Rounded 10">
              <a:extLst>
                <a:ext uri="{FF2B5EF4-FFF2-40B4-BE49-F238E27FC236}">
                  <a16:creationId xmlns:a16="http://schemas.microsoft.com/office/drawing/2014/main" id="{652C4E30-050D-465D-811B-93ACE7E60A21}"/>
                </a:ext>
              </a:extLst>
            </p:cNvPr>
            <p:cNvSpPr/>
            <p:nvPr/>
          </p:nvSpPr>
          <p:spPr>
            <a:xfrm>
              <a:off x="1001488" y="1"/>
              <a:ext cx="10189026" cy="808984"/>
            </a:xfrm>
            <a:prstGeom prst="round2SameRect">
              <a:avLst>
                <a:gd name="adj1" fmla="val 0"/>
                <a:gd name="adj2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53C634B-E6B8-45F8-B2A3-C823B429F9E8}"/>
                </a:ext>
              </a:extLst>
            </p:cNvPr>
            <p:cNvGrpSpPr/>
            <p:nvPr/>
          </p:nvGrpSpPr>
          <p:grpSpPr>
            <a:xfrm>
              <a:off x="1347875" y="-34759"/>
              <a:ext cx="9496250" cy="843744"/>
              <a:chOff x="1352606" y="-34759"/>
              <a:chExt cx="9496250" cy="843744"/>
            </a:xfrm>
          </p:grpSpPr>
          <p:sp>
            <p:nvSpPr>
              <p:cNvPr id="13" name="Parallelogram 12">
                <a:extLst>
                  <a:ext uri="{FF2B5EF4-FFF2-40B4-BE49-F238E27FC236}">
                    <a16:creationId xmlns:a16="http://schemas.microsoft.com/office/drawing/2014/main" id="{DC6A6111-31EA-4707-9389-A635FA44DEFF}"/>
                  </a:ext>
                </a:extLst>
              </p:cNvPr>
              <p:cNvSpPr/>
              <p:nvPr/>
            </p:nvSpPr>
            <p:spPr>
              <a:xfrm>
                <a:off x="7344626" y="0"/>
                <a:ext cx="2485717" cy="808984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  <p:sp>
            <p:nvSpPr>
              <p:cNvPr id="14" name="Parallelogram 13">
                <a:extLst>
                  <a:ext uri="{FF2B5EF4-FFF2-40B4-BE49-F238E27FC236}">
                    <a16:creationId xmlns:a16="http://schemas.microsoft.com/office/drawing/2014/main" id="{8083920D-0574-4097-B2D0-11241762FFC3}"/>
                  </a:ext>
                </a:extLst>
              </p:cNvPr>
              <p:cNvSpPr/>
              <p:nvPr/>
            </p:nvSpPr>
            <p:spPr>
              <a:xfrm flipH="1" flipV="1">
                <a:off x="9284668" y="-1"/>
                <a:ext cx="812846" cy="808986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  <p:sp>
            <p:nvSpPr>
              <p:cNvPr id="15" name="Parallelogram 14">
                <a:extLst>
                  <a:ext uri="{FF2B5EF4-FFF2-40B4-BE49-F238E27FC236}">
                    <a16:creationId xmlns:a16="http://schemas.microsoft.com/office/drawing/2014/main" id="{9AB02595-27D1-4110-8AD6-8A146B9DF025}"/>
                  </a:ext>
                </a:extLst>
              </p:cNvPr>
              <p:cNvSpPr/>
              <p:nvPr/>
            </p:nvSpPr>
            <p:spPr>
              <a:xfrm>
                <a:off x="10036011" y="-34759"/>
                <a:ext cx="812845" cy="843743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  <p:sp>
            <p:nvSpPr>
              <p:cNvPr id="16" name="Parallelogram 15">
                <a:extLst>
                  <a:ext uri="{FF2B5EF4-FFF2-40B4-BE49-F238E27FC236}">
                    <a16:creationId xmlns:a16="http://schemas.microsoft.com/office/drawing/2014/main" id="{1041983B-46EE-484E-931F-FA7FBE0A262C}"/>
                  </a:ext>
                </a:extLst>
              </p:cNvPr>
              <p:cNvSpPr/>
              <p:nvPr/>
            </p:nvSpPr>
            <p:spPr>
              <a:xfrm>
                <a:off x="1352606" y="0"/>
                <a:ext cx="2485717" cy="808984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  <p:sp>
            <p:nvSpPr>
              <p:cNvPr id="17" name="Parallelogram 16">
                <a:extLst>
                  <a:ext uri="{FF2B5EF4-FFF2-40B4-BE49-F238E27FC236}">
                    <a16:creationId xmlns:a16="http://schemas.microsoft.com/office/drawing/2014/main" id="{AC52A4EE-0985-4336-B93B-FFC97A341D0A}"/>
                  </a:ext>
                </a:extLst>
              </p:cNvPr>
              <p:cNvSpPr/>
              <p:nvPr/>
            </p:nvSpPr>
            <p:spPr>
              <a:xfrm flipH="1" flipV="1">
                <a:off x="3292648" y="-1"/>
                <a:ext cx="812846" cy="808986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  <p:sp>
            <p:nvSpPr>
              <p:cNvPr id="18" name="Parallelogram 17">
                <a:extLst>
                  <a:ext uri="{FF2B5EF4-FFF2-40B4-BE49-F238E27FC236}">
                    <a16:creationId xmlns:a16="http://schemas.microsoft.com/office/drawing/2014/main" id="{E947056B-4C84-4BF3-9958-8ED098FE0ACD}"/>
                  </a:ext>
                </a:extLst>
              </p:cNvPr>
              <p:cNvSpPr/>
              <p:nvPr/>
            </p:nvSpPr>
            <p:spPr>
              <a:xfrm>
                <a:off x="4043991" y="-34759"/>
                <a:ext cx="812845" cy="843743"/>
              </a:xfrm>
              <a:prstGeom prst="parallelogram">
                <a:avLst>
                  <a:gd name="adj" fmla="val 73497"/>
                </a:avLst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4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437EA89-2900-40D9-8232-1D1EE584E733}"/>
              </a:ext>
            </a:extLst>
          </p:cNvPr>
          <p:cNvGrpSpPr/>
          <p:nvPr userDrawn="1"/>
        </p:nvGrpSpPr>
        <p:grpSpPr>
          <a:xfrm>
            <a:off x="4945498" y="56040"/>
            <a:ext cx="2301005" cy="354495"/>
            <a:chOff x="4998095" y="56040"/>
            <a:chExt cx="2301005" cy="354495"/>
          </a:xfrm>
        </p:grpSpPr>
        <p:sp>
          <p:nvSpPr>
            <p:cNvPr id="19" name="Text Placeholder 2">
              <a:extLst>
                <a:ext uri="{FF2B5EF4-FFF2-40B4-BE49-F238E27FC236}">
                  <a16:creationId xmlns:a16="http://schemas.microsoft.com/office/drawing/2014/main" id="{2A8A6B95-FEBE-4072-BCE7-1B44B3C620C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383876" y="108257"/>
              <a:ext cx="1915224" cy="275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id-ID"/>
              </a:defPPr>
              <a:lvl1pPr>
                <a:lnSpc>
                  <a:spcPct val="85000"/>
                </a:lnSpc>
                <a:defRPr sz="5400" i="1" spc="-300">
                  <a:gradFill>
                    <a:gsLst>
                      <a:gs pos="0">
                        <a:srgbClr val="43BD97"/>
                      </a:gs>
                      <a:gs pos="100000">
                        <a:srgbClr val="4077E4">
                          <a:alpha val="88000"/>
                        </a:srgbClr>
                      </a:gs>
                    </a:gsLst>
                    <a:lin ang="18900000" scaled="1"/>
                  </a:gradFill>
                  <a:latin typeface="Lato Black" panose="020F0A02020204030203" pitchFamily="34" charset="0"/>
                  <a:cs typeface="Lato Black" panose="020F0A02020204030203" pitchFamily="34" charset="0"/>
                </a:defRPr>
              </a:lvl1pPr>
              <a:lvl2pPr marL="1095566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/>
              </a:lvl2pPr>
              <a:lvl3pPr marL="1825943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/>
              </a:lvl3pPr>
              <a:lvl4pPr marL="2556320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4pPr>
              <a:lvl5pPr marL="3286697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5pPr>
              <a:lvl6pPr marL="4017074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6pPr>
              <a:lvl7pPr marL="4747451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7pPr>
              <a:lvl8pPr marL="5477828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8pPr>
              <a:lvl9pPr marL="6208205" indent="-365189" defTabSz="1460754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/>
              </a:lvl9pPr>
            </a:lstStyle>
            <a:p>
              <a:r>
                <a:rPr lang="en-US" sz="1400" i="0" spc="0" dirty="0">
                  <a:solidFill>
                    <a:schemeClr val="bg1"/>
                  </a:solidFill>
                  <a:latin typeface="Anurati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CYTRUS MEDIA</a:t>
              </a:r>
              <a:endParaRPr lang="id-ID" sz="1400" b="1" i="0" spc="0" dirty="0">
                <a:solidFill>
                  <a:schemeClr val="bg1"/>
                </a:solidFill>
                <a:latin typeface="Anurati" pitchFamily="50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0819B70-30BA-408F-AB63-C19A985FA245}"/>
                </a:ext>
              </a:extLst>
            </p:cNvPr>
            <p:cNvGrpSpPr/>
            <p:nvPr userDrawn="1"/>
          </p:nvGrpSpPr>
          <p:grpSpPr>
            <a:xfrm>
              <a:off x="4998095" y="56040"/>
              <a:ext cx="354495" cy="354495"/>
              <a:chOff x="4879073" y="120678"/>
              <a:chExt cx="459690" cy="459690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DB5CAD0-8A80-472C-BBCD-6B38AA66CF92}"/>
                  </a:ext>
                </a:extLst>
              </p:cNvPr>
              <p:cNvGrpSpPr/>
              <p:nvPr/>
            </p:nvGrpSpPr>
            <p:grpSpPr>
              <a:xfrm>
                <a:off x="4969949" y="211909"/>
                <a:ext cx="277938" cy="277226"/>
                <a:chOff x="7902575" y="3906838"/>
                <a:chExt cx="2479675" cy="2473325"/>
              </a:xfrm>
              <a:solidFill>
                <a:schemeClr val="bg1"/>
              </a:solidFill>
            </p:grpSpPr>
            <p:sp>
              <p:nvSpPr>
                <p:cNvPr id="24" name="Freeform 23">
                  <a:extLst>
                    <a:ext uri="{FF2B5EF4-FFF2-40B4-BE49-F238E27FC236}">
                      <a16:creationId xmlns:a16="http://schemas.microsoft.com/office/drawing/2014/main" id="{149EFBA0-0543-4A7C-9523-A992FEFBBD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16950" y="4173538"/>
                  <a:ext cx="212725" cy="165100"/>
                </a:xfrm>
                <a:custGeom>
                  <a:avLst/>
                  <a:gdLst>
                    <a:gd name="T0" fmla="*/ 40 w 86"/>
                    <a:gd name="T1" fmla="*/ 54 h 67"/>
                    <a:gd name="T2" fmla="*/ 75 w 86"/>
                    <a:gd name="T3" fmla="*/ 37 h 67"/>
                    <a:gd name="T4" fmla="*/ 82 w 86"/>
                    <a:gd name="T5" fmla="*/ 11 h 67"/>
                    <a:gd name="T6" fmla="*/ 55 w 86"/>
                    <a:gd name="T7" fmla="*/ 4 h 67"/>
                    <a:gd name="T8" fmla="*/ 21 w 86"/>
                    <a:gd name="T9" fmla="*/ 21 h 67"/>
                    <a:gd name="T10" fmla="*/ 40 w 86"/>
                    <a:gd name="T11" fmla="*/ 54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6" h="67">
                      <a:moveTo>
                        <a:pt x="40" y="54"/>
                      </a:moveTo>
                      <a:cubicBezTo>
                        <a:pt x="51" y="48"/>
                        <a:pt x="63" y="42"/>
                        <a:pt x="75" y="37"/>
                      </a:cubicBezTo>
                      <a:cubicBezTo>
                        <a:pt x="84" y="33"/>
                        <a:pt x="86" y="19"/>
                        <a:pt x="82" y="11"/>
                      </a:cubicBezTo>
                      <a:cubicBezTo>
                        <a:pt x="76" y="1"/>
                        <a:pt x="65" y="0"/>
                        <a:pt x="55" y="4"/>
                      </a:cubicBezTo>
                      <a:cubicBezTo>
                        <a:pt x="43" y="9"/>
                        <a:pt x="32" y="14"/>
                        <a:pt x="21" y="21"/>
                      </a:cubicBezTo>
                      <a:cubicBezTo>
                        <a:pt x="0" y="34"/>
                        <a:pt x="19" y="67"/>
                        <a:pt x="40" y="5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" name="Freeform 24">
                  <a:extLst>
                    <a:ext uri="{FF2B5EF4-FFF2-40B4-BE49-F238E27FC236}">
                      <a16:creationId xmlns:a16="http://schemas.microsoft.com/office/drawing/2014/main" id="{2F4F6DAE-49E6-4CF5-9B8D-7F6C502216C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902575" y="3906838"/>
                  <a:ext cx="2479675" cy="2473325"/>
                </a:xfrm>
                <a:custGeom>
                  <a:avLst/>
                  <a:gdLst>
                    <a:gd name="T0" fmla="*/ 501 w 1001"/>
                    <a:gd name="T1" fmla="*/ 0 h 1000"/>
                    <a:gd name="T2" fmla="*/ 0 w 1001"/>
                    <a:gd name="T3" fmla="*/ 500 h 1000"/>
                    <a:gd name="T4" fmla="*/ 501 w 1001"/>
                    <a:gd name="T5" fmla="*/ 1000 h 1000"/>
                    <a:gd name="T6" fmla="*/ 1001 w 1001"/>
                    <a:gd name="T7" fmla="*/ 500 h 1000"/>
                    <a:gd name="T8" fmla="*/ 701 w 1001"/>
                    <a:gd name="T9" fmla="*/ 90 h 1000"/>
                    <a:gd name="T10" fmla="*/ 846 w 1001"/>
                    <a:gd name="T11" fmla="*/ 203 h 1000"/>
                    <a:gd name="T12" fmla="*/ 764 w 1001"/>
                    <a:gd name="T13" fmla="*/ 350 h 1000"/>
                    <a:gd name="T14" fmla="*/ 608 w 1001"/>
                    <a:gd name="T15" fmla="*/ 405 h 1000"/>
                    <a:gd name="T16" fmla="*/ 639 w 1001"/>
                    <a:gd name="T17" fmla="*/ 459 h 1000"/>
                    <a:gd name="T18" fmla="*/ 667 w 1001"/>
                    <a:gd name="T19" fmla="*/ 513 h 1000"/>
                    <a:gd name="T20" fmla="*/ 727 w 1001"/>
                    <a:gd name="T21" fmla="*/ 521 h 1000"/>
                    <a:gd name="T22" fmla="*/ 685 w 1001"/>
                    <a:gd name="T23" fmla="*/ 581 h 1000"/>
                    <a:gd name="T24" fmla="*/ 657 w 1001"/>
                    <a:gd name="T25" fmla="*/ 693 h 1000"/>
                    <a:gd name="T26" fmla="*/ 638 w 1001"/>
                    <a:gd name="T27" fmla="*/ 704 h 1000"/>
                    <a:gd name="T28" fmla="*/ 585 w 1001"/>
                    <a:gd name="T29" fmla="*/ 771 h 1000"/>
                    <a:gd name="T30" fmla="*/ 513 w 1001"/>
                    <a:gd name="T31" fmla="*/ 828 h 1000"/>
                    <a:gd name="T32" fmla="*/ 467 w 1001"/>
                    <a:gd name="T33" fmla="*/ 759 h 1000"/>
                    <a:gd name="T34" fmla="*/ 485 w 1001"/>
                    <a:gd name="T35" fmla="*/ 669 h 1000"/>
                    <a:gd name="T36" fmla="*/ 448 w 1001"/>
                    <a:gd name="T37" fmla="*/ 625 h 1000"/>
                    <a:gd name="T38" fmla="*/ 341 w 1001"/>
                    <a:gd name="T39" fmla="*/ 548 h 1000"/>
                    <a:gd name="T40" fmla="*/ 304 w 1001"/>
                    <a:gd name="T41" fmla="*/ 383 h 1000"/>
                    <a:gd name="T42" fmla="*/ 417 w 1001"/>
                    <a:gd name="T43" fmla="*/ 351 h 1000"/>
                    <a:gd name="T44" fmla="*/ 612 w 1001"/>
                    <a:gd name="T45" fmla="*/ 339 h 1000"/>
                    <a:gd name="T46" fmla="*/ 536 w 1001"/>
                    <a:gd name="T47" fmla="*/ 206 h 1000"/>
                    <a:gd name="T48" fmla="*/ 519 w 1001"/>
                    <a:gd name="T49" fmla="*/ 192 h 1000"/>
                    <a:gd name="T50" fmla="*/ 701 w 1001"/>
                    <a:gd name="T51" fmla="*/ 90 h 1000"/>
                    <a:gd name="T52" fmla="*/ 44 w 1001"/>
                    <a:gd name="T53" fmla="*/ 500 h 1000"/>
                    <a:gd name="T54" fmla="*/ 638 w 1001"/>
                    <a:gd name="T55" fmla="*/ 65 h 1000"/>
                    <a:gd name="T56" fmla="*/ 475 w 1001"/>
                    <a:gd name="T57" fmla="*/ 192 h 1000"/>
                    <a:gd name="T58" fmla="*/ 536 w 1001"/>
                    <a:gd name="T59" fmla="*/ 250 h 1000"/>
                    <a:gd name="T60" fmla="*/ 573 w 1001"/>
                    <a:gd name="T61" fmla="*/ 320 h 1000"/>
                    <a:gd name="T62" fmla="*/ 442 w 1001"/>
                    <a:gd name="T63" fmla="*/ 315 h 1000"/>
                    <a:gd name="T64" fmla="*/ 270 w 1001"/>
                    <a:gd name="T65" fmla="*/ 356 h 1000"/>
                    <a:gd name="T66" fmla="*/ 352 w 1001"/>
                    <a:gd name="T67" fmla="*/ 591 h 1000"/>
                    <a:gd name="T68" fmla="*/ 407 w 1001"/>
                    <a:gd name="T69" fmla="*/ 638 h 1000"/>
                    <a:gd name="T70" fmla="*/ 443 w 1001"/>
                    <a:gd name="T71" fmla="*/ 682 h 1000"/>
                    <a:gd name="T72" fmla="*/ 427 w 1001"/>
                    <a:gd name="T73" fmla="*/ 777 h 1000"/>
                    <a:gd name="T74" fmla="*/ 513 w 1001"/>
                    <a:gd name="T75" fmla="*/ 871 h 1000"/>
                    <a:gd name="T76" fmla="*/ 628 w 1001"/>
                    <a:gd name="T77" fmla="*/ 779 h 1000"/>
                    <a:gd name="T78" fmla="*/ 656 w 1001"/>
                    <a:gd name="T79" fmla="*/ 744 h 1000"/>
                    <a:gd name="T80" fmla="*/ 686 w 1001"/>
                    <a:gd name="T81" fmla="*/ 660 h 1000"/>
                    <a:gd name="T82" fmla="*/ 716 w 1001"/>
                    <a:gd name="T83" fmla="*/ 613 h 1000"/>
                    <a:gd name="T84" fmla="*/ 743 w 1001"/>
                    <a:gd name="T85" fmla="*/ 480 h 1000"/>
                    <a:gd name="T86" fmla="*/ 690 w 1001"/>
                    <a:gd name="T87" fmla="*/ 476 h 1000"/>
                    <a:gd name="T88" fmla="*/ 686 w 1001"/>
                    <a:gd name="T89" fmla="*/ 470 h 1000"/>
                    <a:gd name="T90" fmla="*/ 654 w 1001"/>
                    <a:gd name="T91" fmla="*/ 417 h 1000"/>
                    <a:gd name="T92" fmla="*/ 788 w 1001"/>
                    <a:gd name="T93" fmla="*/ 387 h 1000"/>
                    <a:gd name="T94" fmla="*/ 886 w 1001"/>
                    <a:gd name="T95" fmla="*/ 256 h 1000"/>
                    <a:gd name="T96" fmla="*/ 501 w 1001"/>
                    <a:gd name="T97" fmla="*/ 957 h 10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001" h="1000">
                      <a:moveTo>
                        <a:pt x="854" y="146"/>
                      </a:moveTo>
                      <a:cubicBezTo>
                        <a:pt x="760" y="52"/>
                        <a:pt x="634" y="0"/>
                        <a:pt x="501" y="0"/>
                      </a:cubicBezTo>
                      <a:cubicBezTo>
                        <a:pt x="367" y="0"/>
                        <a:pt x="241" y="52"/>
                        <a:pt x="147" y="146"/>
                      </a:cubicBezTo>
                      <a:cubicBezTo>
                        <a:pt x="52" y="241"/>
                        <a:pt x="0" y="366"/>
                        <a:pt x="0" y="500"/>
                      </a:cubicBezTo>
                      <a:cubicBezTo>
                        <a:pt x="0" y="634"/>
                        <a:pt x="52" y="759"/>
                        <a:pt x="147" y="854"/>
                      </a:cubicBezTo>
                      <a:cubicBezTo>
                        <a:pt x="241" y="948"/>
                        <a:pt x="367" y="1000"/>
                        <a:pt x="501" y="1000"/>
                      </a:cubicBezTo>
                      <a:cubicBezTo>
                        <a:pt x="634" y="1000"/>
                        <a:pt x="760" y="948"/>
                        <a:pt x="854" y="854"/>
                      </a:cubicBezTo>
                      <a:cubicBezTo>
                        <a:pt x="949" y="759"/>
                        <a:pt x="1001" y="634"/>
                        <a:pt x="1001" y="500"/>
                      </a:cubicBezTo>
                      <a:cubicBezTo>
                        <a:pt x="1001" y="366"/>
                        <a:pt x="949" y="241"/>
                        <a:pt x="854" y="146"/>
                      </a:cubicBezTo>
                      <a:close/>
                      <a:moveTo>
                        <a:pt x="701" y="90"/>
                      </a:moveTo>
                      <a:cubicBezTo>
                        <a:pt x="757" y="117"/>
                        <a:pt x="807" y="156"/>
                        <a:pt x="847" y="203"/>
                      </a:cubicBezTo>
                      <a:cubicBezTo>
                        <a:pt x="846" y="203"/>
                        <a:pt x="846" y="203"/>
                        <a:pt x="846" y="203"/>
                      </a:cubicBezTo>
                      <a:cubicBezTo>
                        <a:pt x="846" y="215"/>
                        <a:pt x="845" y="250"/>
                        <a:pt x="839" y="267"/>
                      </a:cubicBezTo>
                      <a:cubicBezTo>
                        <a:pt x="833" y="284"/>
                        <a:pt x="793" y="331"/>
                        <a:pt x="764" y="350"/>
                      </a:cubicBezTo>
                      <a:cubicBezTo>
                        <a:pt x="754" y="357"/>
                        <a:pt x="726" y="360"/>
                        <a:pt x="703" y="363"/>
                      </a:cubicBezTo>
                      <a:cubicBezTo>
                        <a:pt x="656" y="369"/>
                        <a:pt x="616" y="374"/>
                        <a:pt x="608" y="405"/>
                      </a:cubicBezTo>
                      <a:cubicBezTo>
                        <a:pt x="598" y="439"/>
                        <a:pt x="623" y="450"/>
                        <a:pt x="632" y="455"/>
                      </a:cubicBezTo>
                      <a:cubicBezTo>
                        <a:pt x="638" y="458"/>
                        <a:pt x="639" y="458"/>
                        <a:pt x="639" y="459"/>
                      </a:cubicBezTo>
                      <a:cubicBezTo>
                        <a:pt x="641" y="465"/>
                        <a:pt x="642" y="469"/>
                        <a:pt x="642" y="474"/>
                      </a:cubicBezTo>
                      <a:cubicBezTo>
                        <a:pt x="643" y="487"/>
                        <a:pt x="646" y="500"/>
                        <a:pt x="667" y="513"/>
                      </a:cubicBezTo>
                      <a:cubicBezTo>
                        <a:pt x="680" y="522"/>
                        <a:pt x="696" y="521"/>
                        <a:pt x="709" y="520"/>
                      </a:cubicBezTo>
                      <a:cubicBezTo>
                        <a:pt x="715" y="520"/>
                        <a:pt x="724" y="520"/>
                        <a:pt x="727" y="521"/>
                      </a:cubicBezTo>
                      <a:cubicBezTo>
                        <a:pt x="727" y="521"/>
                        <a:pt x="727" y="523"/>
                        <a:pt x="728" y="526"/>
                      </a:cubicBezTo>
                      <a:cubicBezTo>
                        <a:pt x="729" y="538"/>
                        <a:pt x="700" y="566"/>
                        <a:pt x="685" y="581"/>
                      </a:cubicBezTo>
                      <a:cubicBezTo>
                        <a:pt x="659" y="607"/>
                        <a:pt x="636" y="629"/>
                        <a:pt x="638" y="654"/>
                      </a:cubicBezTo>
                      <a:cubicBezTo>
                        <a:pt x="640" y="676"/>
                        <a:pt x="649" y="686"/>
                        <a:pt x="657" y="693"/>
                      </a:cubicBezTo>
                      <a:cubicBezTo>
                        <a:pt x="657" y="694"/>
                        <a:pt x="657" y="694"/>
                        <a:pt x="657" y="694"/>
                      </a:cubicBezTo>
                      <a:cubicBezTo>
                        <a:pt x="654" y="697"/>
                        <a:pt x="644" y="701"/>
                        <a:pt x="638" y="704"/>
                      </a:cubicBezTo>
                      <a:cubicBezTo>
                        <a:pt x="621" y="711"/>
                        <a:pt x="599" y="721"/>
                        <a:pt x="592" y="743"/>
                      </a:cubicBezTo>
                      <a:cubicBezTo>
                        <a:pt x="588" y="755"/>
                        <a:pt x="587" y="763"/>
                        <a:pt x="585" y="771"/>
                      </a:cubicBezTo>
                      <a:cubicBezTo>
                        <a:pt x="584" y="780"/>
                        <a:pt x="582" y="787"/>
                        <a:pt x="577" y="798"/>
                      </a:cubicBezTo>
                      <a:cubicBezTo>
                        <a:pt x="571" y="812"/>
                        <a:pt x="541" y="828"/>
                        <a:pt x="513" y="828"/>
                      </a:cubicBezTo>
                      <a:cubicBezTo>
                        <a:pt x="496" y="828"/>
                        <a:pt x="482" y="795"/>
                        <a:pt x="471" y="769"/>
                      </a:cubicBezTo>
                      <a:cubicBezTo>
                        <a:pt x="470" y="766"/>
                        <a:pt x="469" y="762"/>
                        <a:pt x="467" y="759"/>
                      </a:cubicBezTo>
                      <a:cubicBezTo>
                        <a:pt x="462" y="747"/>
                        <a:pt x="468" y="733"/>
                        <a:pt x="476" y="715"/>
                      </a:cubicBezTo>
                      <a:cubicBezTo>
                        <a:pt x="484" y="700"/>
                        <a:pt x="491" y="685"/>
                        <a:pt x="485" y="669"/>
                      </a:cubicBezTo>
                      <a:cubicBezTo>
                        <a:pt x="480" y="654"/>
                        <a:pt x="470" y="645"/>
                        <a:pt x="461" y="638"/>
                      </a:cubicBezTo>
                      <a:cubicBezTo>
                        <a:pt x="454" y="633"/>
                        <a:pt x="450" y="629"/>
                        <a:pt x="448" y="625"/>
                      </a:cubicBezTo>
                      <a:cubicBezTo>
                        <a:pt x="440" y="600"/>
                        <a:pt x="432" y="585"/>
                        <a:pt x="409" y="557"/>
                      </a:cubicBezTo>
                      <a:cubicBezTo>
                        <a:pt x="392" y="535"/>
                        <a:pt x="364" y="542"/>
                        <a:pt x="341" y="548"/>
                      </a:cubicBezTo>
                      <a:cubicBezTo>
                        <a:pt x="307" y="557"/>
                        <a:pt x="294" y="557"/>
                        <a:pt x="285" y="541"/>
                      </a:cubicBezTo>
                      <a:cubicBezTo>
                        <a:pt x="257" y="497"/>
                        <a:pt x="281" y="412"/>
                        <a:pt x="304" y="383"/>
                      </a:cubicBezTo>
                      <a:cubicBezTo>
                        <a:pt x="325" y="356"/>
                        <a:pt x="395" y="335"/>
                        <a:pt x="415" y="349"/>
                      </a:cubicBezTo>
                      <a:cubicBezTo>
                        <a:pt x="417" y="351"/>
                        <a:pt x="417" y="351"/>
                        <a:pt x="417" y="351"/>
                      </a:cubicBezTo>
                      <a:cubicBezTo>
                        <a:pt x="449" y="374"/>
                        <a:pt x="479" y="396"/>
                        <a:pt x="540" y="390"/>
                      </a:cubicBezTo>
                      <a:cubicBezTo>
                        <a:pt x="571" y="387"/>
                        <a:pt x="598" y="368"/>
                        <a:pt x="612" y="339"/>
                      </a:cubicBezTo>
                      <a:cubicBezTo>
                        <a:pt x="628" y="307"/>
                        <a:pt x="626" y="269"/>
                        <a:pt x="607" y="238"/>
                      </a:cubicBezTo>
                      <a:cubicBezTo>
                        <a:pt x="586" y="207"/>
                        <a:pt x="555" y="206"/>
                        <a:pt x="536" y="206"/>
                      </a:cubicBezTo>
                      <a:cubicBezTo>
                        <a:pt x="531" y="206"/>
                        <a:pt x="524" y="206"/>
                        <a:pt x="521" y="205"/>
                      </a:cubicBezTo>
                      <a:cubicBezTo>
                        <a:pt x="520" y="204"/>
                        <a:pt x="519" y="201"/>
                        <a:pt x="519" y="192"/>
                      </a:cubicBezTo>
                      <a:cubicBezTo>
                        <a:pt x="519" y="188"/>
                        <a:pt x="523" y="164"/>
                        <a:pt x="605" y="126"/>
                      </a:cubicBezTo>
                      <a:cubicBezTo>
                        <a:pt x="652" y="104"/>
                        <a:pt x="700" y="90"/>
                        <a:pt x="701" y="90"/>
                      </a:cubicBezTo>
                      <a:close/>
                      <a:moveTo>
                        <a:pt x="501" y="957"/>
                      </a:moveTo>
                      <a:cubicBezTo>
                        <a:pt x="249" y="957"/>
                        <a:pt x="44" y="752"/>
                        <a:pt x="44" y="500"/>
                      </a:cubicBezTo>
                      <a:cubicBezTo>
                        <a:pt x="44" y="248"/>
                        <a:pt x="249" y="44"/>
                        <a:pt x="501" y="44"/>
                      </a:cubicBezTo>
                      <a:cubicBezTo>
                        <a:pt x="549" y="44"/>
                        <a:pt x="595" y="51"/>
                        <a:pt x="638" y="65"/>
                      </a:cubicBezTo>
                      <a:cubicBezTo>
                        <a:pt x="623" y="71"/>
                        <a:pt x="605" y="78"/>
                        <a:pt x="587" y="86"/>
                      </a:cubicBezTo>
                      <a:cubicBezTo>
                        <a:pt x="512" y="120"/>
                        <a:pt x="475" y="155"/>
                        <a:pt x="475" y="192"/>
                      </a:cubicBezTo>
                      <a:cubicBezTo>
                        <a:pt x="475" y="201"/>
                        <a:pt x="475" y="228"/>
                        <a:pt x="497" y="242"/>
                      </a:cubicBezTo>
                      <a:cubicBezTo>
                        <a:pt x="509" y="250"/>
                        <a:pt x="524" y="250"/>
                        <a:pt x="536" y="250"/>
                      </a:cubicBezTo>
                      <a:cubicBezTo>
                        <a:pt x="555" y="250"/>
                        <a:pt x="563" y="251"/>
                        <a:pt x="570" y="262"/>
                      </a:cubicBezTo>
                      <a:cubicBezTo>
                        <a:pt x="581" y="279"/>
                        <a:pt x="582" y="301"/>
                        <a:pt x="573" y="320"/>
                      </a:cubicBezTo>
                      <a:cubicBezTo>
                        <a:pt x="565" y="335"/>
                        <a:pt x="552" y="345"/>
                        <a:pt x="536" y="347"/>
                      </a:cubicBezTo>
                      <a:cubicBezTo>
                        <a:pt x="491" y="351"/>
                        <a:pt x="473" y="338"/>
                        <a:pt x="442" y="315"/>
                      </a:cubicBezTo>
                      <a:cubicBezTo>
                        <a:pt x="440" y="314"/>
                        <a:pt x="440" y="314"/>
                        <a:pt x="440" y="314"/>
                      </a:cubicBezTo>
                      <a:cubicBezTo>
                        <a:pt x="395" y="281"/>
                        <a:pt x="301" y="316"/>
                        <a:pt x="270" y="356"/>
                      </a:cubicBezTo>
                      <a:cubicBezTo>
                        <a:pt x="240" y="393"/>
                        <a:pt x="206" y="498"/>
                        <a:pt x="247" y="564"/>
                      </a:cubicBezTo>
                      <a:cubicBezTo>
                        <a:pt x="276" y="610"/>
                        <a:pt x="324" y="598"/>
                        <a:pt x="352" y="591"/>
                      </a:cubicBezTo>
                      <a:cubicBezTo>
                        <a:pt x="360" y="589"/>
                        <a:pt x="371" y="586"/>
                        <a:pt x="376" y="586"/>
                      </a:cubicBezTo>
                      <a:cubicBezTo>
                        <a:pt x="396" y="610"/>
                        <a:pt x="401" y="621"/>
                        <a:pt x="407" y="638"/>
                      </a:cubicBezTo>
                      <a:cubicBezTo>
                        <a:pt x="412" y="655"/>
                        <a:pt x="424" y="665"/>
                        <a:pt x="433" y="672"/>
                      </a:cubicBezTo>
                      <a:cubicBezTo>
                        <a:pt x="438" y="676"/>
                        <a:pt x="441" y="679"/>
                        <a:pt x="443" y="682"/>
                      </a:cubicBezTo>
                      <a:cubicBezTo>
                        <a:pt x="442" y="685"/>
                        <a:pt x="439" y="692"/>
                        <a:pt x="437" y="697"/>
                      </a:cubicBezTo>
                      <a:cubicBezTo>
                        <a:pt x="428" y="716"/>
                        <a:pt x="414" y="746"/>
                        <a:pt x="427" y="777"/>
                      </a:cubicBezTo>
                      <a:cubicBezTo>
                        <a:pt x="428" y="780"/>
                        <a:pt x="430" y="783"/>
                        <a:pt x="431" y="786"/>
                      </a:cubicBezTo>
                      <a:cubicBezTo>
                        <a:pt x="447" y="824"/>
                        <a:pt x="467" y="871"/>
                        <a:pt x="513" y="871"/>
                      </a:cubicBezTo>
                      <a:cubicBezTo>
                        <a:pt x="552" y="871"/>
                        <a:pt x="602" y="851"/>
                        <a:pt x="617" y="816"/>
                      </a:cubicBezTo>
                      <a:cubicBezTo>
                        <a:pt x="624" y="800"/>
                        <a:pt x="626" y="790"/>
                        <a:pt x="628" y="779"/>
                      </a:cubicBezTo>
                      <a:cubicBezTo>
                        <a:pt x="630" y="772"/>
                        <a:pt x="631" y="766"/>
                        <a:pt x="634" y="756"/>
                      </a:cubicBezTo>
                      <a:cubicBezTo>
                        <a:pt x="636" y="752"/>
                        <a:pt x="649" y="747"/>
                        <a:pt x="656" y="744"/>
                      </a:cubicBezTo>
                      <a:cubicBezTo>
                        <a:pt x="674" y="736"/>
                        <a:pt x="699" y="725"/>
                        <a:pt x="701" y="699"/>
                      </a:cubicBezTo>
                      <a:cubicBezTo>
                        <a:pt x="703" y="678"/>
                        <a:pt x="695" y="668"/>
                        <a:pt x="686" y="660"/>
                      </a:cubicBezTo>
                      <a:cubicBezTo>
                        <a:pt x="683" y="658"/>
                        <a:pt x="683" y="657"/>
                        <a:pt x="682" y="651"/>
                      </a:cubicBezTo>
                      <a:cubicBezTo>
                        <a:pt x="684" y="644"/>
                        <a:pt x="704" y="624"/>
                        <a:pt x="716" y="613"/>
                      </a:cubicBezTo>
                      <a:cubicBezTo>
                        <a:pt x="745" y="584"/>
                        <a:pt x="775" y="554"/>
                        <a:pt x="771" y="520"/>
                      </a:cubicBezTo>
                      <a:cubicBezTo>
                        <a:pt x="768" y="495"/>
                        <a:pt x="754" y="485"/>
                        <a:pt x="743" y="480"/>
                      </a:cubicBezTo>
                      <a:cubicBezTo>
                        <a:pt x="731" y="476"/>
                        <a:pt x="718" y="476"/>
                        <a:pt x="707" y="477"/>
                      </a:cubicBezTo>
                      <a:cubicBezTo>
                        <a:pt x="702" y="477"/>
                        <a:pt x="693" y="477"/>
                        <a:pt x="690" y="476"/>
                      </a:cubicBezTo>
                      <a:cubicBezTo>
                        <a:pt x="688" y="475"/>
                        <a:pt x="687" y="474"/>
                        <a:pt x="686" y="473"/>
                      </a:cubicBezTo>
                      <a:cubicBezTo>
                        <a:pt x="686" y="472"/>
                        <a:pt x="686" y="471"/>
                        <a:pt x="686" y="470"/>
                      </a:cubicBezTo>
                      <a:cubicBezTo>
                        <a:pt x="685" y="465"/>
                        <a:pt x="685" y="457"/>
                        <a:pt x="681" y="446"/>
                      </a:cubicBezTo>
                      <a:cubicBezTo>
                        <a:pt x="675" y="428"/>
                        <a:pt x="663" y="421"/>
                        <a:pt x="654" y="417"/>
                      </a:cubicBezTo>
                      <a:cubicBezTo>
                        <a:pt x="666" y="412"/>
                        <a:pt x="692" y="409"/>
                        <a:pt x="708" y="407"/>
                      </a:cubicBezTo>
                      <a:cubicBezTo>
                        <a:pt x="740" y="403"/>
                        <a:pt x="770" y="399"/>
                        <a:pt x="788" y="387"/>
                      </a:cubicBezTo>
                      <a:cubicBezTo>
                        <a:pt x="821" y="365"/>
                        <a:pt x="871" y="311"/>
                        <a:pt x="881" y="281"/>
                      </a:cubicBezTo>
                      <a:cubicBezTo>
                        <a:pt x="883" y="274"/>
                        <a:pt x="885" y="265"/>
                        <a:pt x="886" y="256"/>
                      </a:cubicBezTo>
                      <a:cubicBezTo>
                        <a:pt x="931" y="326"/>
                        <a:pt x="957" y="410"/>
                        <a:pt x="957" y="500"/>
                      </a:cubicBezTo>
                      <a:cubicBezTo>
                        <a:pt x="957" y="752"/>
                        <a:pt x="752" y="957"/>
                        <a:pt x="501" y="9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Freeform 25">
                  <a:extLst>
                    <a:ext uri="{FF2B5EF4-FFF2-40B4-BE49-F238E27FC236}">
                      <a16:creationId xmlns:a16="http://schemas.microsoft.com/office/drawing/2014/main" id="{CD680936-10F2-4D47-B8E3-E7AAA2ADFD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1488" y="4316413"/>
                  <a:ext cx="487363" cy="928688"/>
                </a:xfrm>
                <a:custGeom>
                  <a:avLst/>
                  <a:gdLst>
                    <a:gd name="T0" fmla="*/ 191 w 197"/>
                    <a:gd name="T1" fmla="*/ 13 h 375"/>
                    <a:gd name="T2" fmla="*/ 165 w 197"/>
                    <a:gd name="T3" fmla="*/ 6 h 375"/>
                    <a:gd name="T4" fmla="*/ 1 w 197"/>
                    <a:gd name="T5" fmla="*/ 350 h 375"/>
                    <a:gd name="T6" fmla="*/ 39 w 197"/>
                    <a:gd name="T7" fmla="*/ 350 h 375"/>
                    <a:gd name="T8" fmla="*/ 184 w 197"/>
                    <a:gd name="T9" fmla="*/ 39 h 375"/>
                    <a:gd name="T10" fmla="*/ 191 w 197"/>
                    <a:gd name="T11" fmla="*/ 13 h 3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7" h="375">
                      <a:moveTo>
                        <a:pt x="191" y="13"/>
                      </a:moveTo>
                      <a:cubicBezTo>
                        <a:pt x="186" y="5"/>
                        <a:pt x="173" y="0"/>
                        <a:pt x="165" y="6"/>
                      </a:cubicBezTo>
                      <a:cubicBezTo>
                        <a:pt x="60" y="86"/>
                        <a:pt x="1" y="220"/>
                        <a:pt x="1" y="350"/>
                      </a:cubicBezTo>
                      <a:cubicBezTo>
                        <a:pt x="0" y="375"/>
                        <a:pt x="39" y="375"/>
                        <a:pt x="39" y="350"/>
                      </a:cubicBezTo>
                      <a:cubicBezTo>
                        <a:pt x="39" y="235"/>
                        <a:pt x="90" y="111"/>
                        <a:pt x="184" y="39"/>
                      </a:cubicBezTo>
                      <a:cubicBezTo>
                        <a:pt x="192" y="33"/>
                        <a:pt x="197" y="23"/>
                        <a:pt x="19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2" name="Arrow: Circular 21">
                <a:extLst>
                  <a:ext uri="{FF2B5EF4-FFF2-40B4-BE49-F238E27FC236}">
                    <a16:creationId xmlns:a16="http://schemas.microsoft.com/office/drawing/2014/main" id="{CFCA4DA1-1BE3-4468-99BE-4510A1C54D4E}"/>
                  </a:ext>
                </a:extLst>
              </p:cNvPr>
              <p:cNvSpPr/>
              <p:nvPr/>
            </p:nvSpPr>
            <p:spPr>
              <a:xfrm>
                <a:off x="4879073" y="120678"/>
                <a:ext cx="459690" cy="459688"/>
              </a:xfrm>
              <a:prstGeom prst="circularArrow">
                <a:avLst>
                  <a:gd name="adj1" fmla="val 7135"/>
                  <a:gd name="adj2" fmla="val 840268"/>
                  <a:gd name="adj3" fmla="val 20199681"/>
                  <a:gd name="adj4" fmla="val 11816088"/>
                  <a:gd name="adj5" fmla="val 9349"/>
                </a:avLst>
              </a:prstGeom>
              <a:gradFill flip="none" rotWithShape="1">
                <a:gsLst>
                  <a:gs pos="54000">
                    <a:schemeClr val="bg1">
                      <a:lumMod val="95000"/>
                      <a:alpha val="33000"/>
                    </a:schemeClr>
                  </a:gs>
                  <a:gs pos="100000">
                    <a:schemeClr val="bg1"/>
                  </a:gs>
                  <a:gs pos="0">
                    <a:schemeClr val="bg1">
                      <a:lumMod val="95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050" dirty="0">
                  <a:solidFill>
                    <a:schemeClr val="tx1"/>
                  </a:solidFill>
                  <a:latin typeface="Raleway" panose="020B0503030101060003" pitchFamily="34" charset="0"/>
                </a:endParaRPr>
              </a:p>
            </p:txBody>
          </p:sp>
          <p:sp>
            <p:nvSpPr>
              <p:cNvPr id="23" name="Arrow: Circular 22">
                <a:extLst>
                  <a:ext uri="{FF2B5EF4-FFF2-40B4-BE49-F238E27FC236}">
                    <a16:creationId xmlns:a16="http://schemas.microsoft.com/office/drawing/2014/main" id="{7D59863C-C464-4C1D-B1EC-AE56ABFF1DB3}"/>
                  </a:ext>
                </a:extLst>
              </p:cNvPr>
              <p:cNvSpPr/>
              <p:nvPr/>
            </p:nvSpPr>
            <p:spPr>
              <a:xfrm rot="10800000">
                <a:off x="4879073" y="120678"/>
                <a:ext cx="459690" cy="459690"/>
              </a:xfrm>
              <a:prstGeom prst="circularArrow">
                <a:avLst>
                  <a:gd name="adj1" fmla="val 7135"/>
                  <a:gd name="adj2" fmla="val 840268"/>
                  <a:gd name="adj3" fmla="val 20199681"/>
                  <a:gd name="adj4" fmla="val 11816088"/>
                  <a:gd name="adj5" fmla="val 9349"/>
                </a:avLst>
              </a:prstGeom>
              <a:gradFill flip="none" rotWithShape="1">
                <a:gsLst>
                  <a:gs pos="54000">
                    <a:schemeClr val="bg1">
                      <a:lumMod val="95000"/>
                      <a:alpha val="33000"/>
                    </a:schemeClr>
                  </a:gs>
                  <a:gs pos="100000">
                    <a:schemeClr val="bg1"/>
                  </a:gs>
                  <a:gs pos="0">
                    <a:schemeClr val="bg1">
                      <a:lumMod val="95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050">
                  <a:solidFill>
                    <a:schemeClr val="tx1"/>
                  </a:solidFill>
                  <a:latin typeface="Raleway" panose="020B0503030101060003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4754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49" r:id="rId3"/>
    <p:sldLayoutId id="2147483650" r:id="rId4"/>
    <p:sldLayoutId id="2147483652" r:id="rId5"/>
    <p:sldLayoutId id="2147483655" r:id="rId6"/>
    <p:sldLayoutId id="2147483656" r:id="rId7"/>
    <p:sldLayoutId id="2147483659" r:id="rId8"/>
    <p:sldLayoutId id="2147483661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impel, Begini Cara Cetak Kartu BPJS Kesehatan Secara Online - Makro  Katadata.co.id">
            <a:extLst>
              <a:ext uri="{FF2B5EF4-FFF2-40B4-BE49-F238E27FC236}">
                <a16:creationId xmlns:a16="http://schemas.microsoft.com/office/drawing/2014/main" id="{51660D42-2E2C-5CD4-0838-952082F18C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989" r="34495"/>
          <a:stretch/>
        </p:blipFill>
        <p:spPr bwMode="auto">
          <a:xfrm>
            <a:off x="-818068" y="0"/>
            <a:ext cx="5126066" cy="691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984CE8DB-2767-46CA-B309-844318DDEA89}"/>
              </a:ext>
            </a:extLst>
          </p:cNvPr>
          <p:cNvSpPr/>
          <p:nvPr/>
        </p:nvSpPr>
        <p:spPr>
          <a:xfrm flipV="1">
            <a:off x="-861264" y="0"/>
            <a:ext cx="8656058" cy="691018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FDF3110-826B-4001-A269-6C6C8E16AD42}"/>
              </a:ext>
            </a:extLst>
          </p:cNvPr>
          <p:cNvGrpSpPr/>
          <p:nvPr/>
        </p:nvGrpSpPr>
        <p:grpSpPr>
          <a:xfrm>
            <a:off x="691096" y="-54407"/>
            <a:ext cx="11482649" cy="6910184"/>
            <a:chOff x="4817807" y="0"/>
            <a:chExt cx="7374193" cy="6857999"/>
          </a:xfr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1"/>
          </a:gradFill>
        </p:grpSpPr>
        <p:sp>
          <p:nvSpPr>
            <p:cNvPr id="17" name="Rectangle: Top Corners Rounded 16">
              <a:extLst>
                <a:ext uri="{FF2B5EF4-FFF2-40B4-BE49-F238E27FC236}">
                  <a16:creationId xmlns:a16="http://schemas.microsoft.com/office/drawing/2014/main" id="{FD9E0361-4399-484E-8B90-2463EF11B64E}"/>
                </a:ext>
              </a:extLst>
            </p:cNvPr>
            <p:cNvSpPr/>
            <p:nvPr/>
          </p:nvSpPr>
          <p:spPr>
            <a:xfrm rot="16200000">
              <a:off x="4911214" y="-93407"/>
              <a:ext cx="6857999" cy="704481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6" name="Rectangle: Top Corners Rounded 15">
              <a:extLst>
                <a:ext uri="{FF2B5EF4-FFF2-40B4-BE49-F238E27FC236}">
                  <a16:creationId xmlns:a16="http://schemas.microsoft.com/office/drawing/2014/main" id="{1A7F50DB-6800-48BC-AEB4-E78DDC3661F7}"/>
                </a:ext>
              </a:extLst>
            </p:cNvPr>
            <p:cNvSpPr/>
            <p:nvPr/>
          </p:nvSpPr>
          <p:spPr>
            <a:xfrm rot="16200000">
              <a:off x="5240594" y="-93407"/>
              <a:ext cx="6857999" cy="7044813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1000">
                  <a:schemeClr val="accent1"/>
                </a:gs>
                <a:gs pos="100000">
                  <a:schemeClr val="accent5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803AD00-6ADF-4F11-917A-7E86C562941D}"/>
              </a:ext>
            </a:extLst>
          </p:cNvPr>
          <p:cNvGrpSpPr/>
          <p:nvPr/>
        </p:nvGrpSpPr>
        <p:grpSpPr>
          <a:xfrm>
            <a:off x="9433168" y="-779972"/>
            <a:ext cx="6582831" cy="6368491"/>
            <a:chOff x="6146878" y="6847"/>
            <a:chExt cx="7884354" cy="7627637"/>
          </a:xfrm>
        </p:grpSpPr>
        <p:sp>
          <p:nvSpPr>
            <p:cNvPr id="25" name="Parallelogram 24">
              <a:extLst>
                <a:ext uri="{FF2B5EF4-FFF2-40B4-BE49-F238E27FC236}">
                  <a16:creationId xmlns:a16="http://schemas.microsoft.com/office/drawing/2014/main" id="{C284C400-6A9E-4FAD-9C4E-752155A67014}"/>
                </a:ext>
              </a:extLst>
            </p:cNvPr>
            <p:cNvSpPr/>
            <p:nvPr/>
          </p:nvSpPr>
          <p:spPr>
            <a:xfrm flipH="1" flipV="1">
              <a:off x="6146878" y="6847"/>
              <a:ext cx="5544382" cy="4339770"/>
            </a:xfrm>
            <a:prstGeom prst="parallelogram">
              <a:avLst>
                <a:gd name="adj" fmla="val 73497"/>
              </a:avLst>
            </a:prstGeom>
            <a:gradFill>
              <a:gsLst>
                <a:gs pos="25000">
                  <a:schemeClr val="bg1">
                    <a:alpha val="0"/>
                  </a:schemeClr>
                </a:gs>
                <a:gs pos="100000">
                  <a:schemeClr val="bg1">
                    <a:alpha val="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/>
            </a:p>
          </p:txBody>
        </p:sp>
        <p:sp>
          <p:nvSpPr>
            <p:cNvPr id="26" name="Parallelogram 25">
              <a:extLst>
                <a:ext uri="{FF2B5EF4-FFF2-40B4-BE49-F238E27FC236}">
                  <a16:creationId xmlns:a16="http://schemas.microsoft.com/office/drawing/2014/main" id="{F69A2307-7F35-49BB-8A56-FF7DCBBA9866}"/>
                </a:ext>
              </a:extLst>
            </p:cNvPr>
            <p:cNvSpPr/>
            <p:nvPr/>
          </p:nvSpPr>
          <p:spPr>
            <a:xfrm flipH="1" flipV="1">
              <a:off x="7559780" y="1781921"/>
              <a:ext cx="6471452" cy="5852563"/>
            </a:xfrm>
            <a:prstGeom prst="parallelogram">
              <a:avLst>
                <a:gd name="adj" fmla="val 73497"/>
              </a:avLst>
            </a:prstGeom>
            <a:gradFill>
              <a:gsLst>
                <a:gs pos="25000">
                  <a:schemeClr val="bg1">
                    <a:alpha val="0"/>
                  </a:schemeClr>
                </a:gs>
                <a:gs pos="100000">
                  <a:schemeClr val="bg1">
                    <a:alpha val="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 dirty="0"/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0AD673F4-BF2C-FAA0-CCF7-0BEA46CA63EC}"/>
              </a:ext>
            </a:extLst>
          </p:cNvPr>
          <p:cNvSpPr txBox="1">
            <a:spLocks/>
          </p:cNvSpPr>
          <p:nvPr/>
        </p:nvSpPr>
        <p:spPr>
          <a:xfrm>
            <a:off x="1320603" y="2555312"/>
            <a:ext cx="10596697" cy="23876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chemeClr val="bg1"/>
                </a:solidFill>
                <a:latin typeface="Raleway" pitchFamily="2" charset="0"/>
              </a:rPr>
              <a:t>Klasifikasi Efisiensi Pelayanan Kesehatan di Rumah Sakit</a:t>
            </a:r>
            <a:endParaRPr lang="en-ID" sz="4000" b="1" dirty="0">
              <a:solidFill>
                <a:schemeClr val="bg1"/>
              </a:solidFill>
              <a:latin typeface="Raleway" pitchFamily="2" charset="0"/>
            </a:endParaRP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CEB1B00-9B2D-8D5F-D287-F77DCDF5E8AD}"/>
              </a:ext>
            </a:extLst>
          </p:cNvPr>
          <p:cNvSpPr txBox="1">
            <a:spLocks/>
          </p:cNvSpPr>
          <p:nvPr/>
        </p:nvSpPr>
        <p:spPr>
          <a:xfrm>
            <a:off x="4422532" y="4587615"/>
            <a:ext cx="9144000" cy="165576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Raleway" pitchFamily="2" charset="0"/>
              </a:rPr>
              <a:t>Muhammad Ajriel Rahayu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CF59AE48-7439-30E4-6473-BC0B94653B72}"/>
              </a:ext>
            </a:extLst>
          </p:cNvPr>
          <p:cNvSpPr txBox="1">
            <a:spLocks/>
          </p:cNvSpPr>
          <p:nvPr/>
        </p:nvSpPr>
        <p:spPr>
          <a:xfrm>
            <a:off x="1807615" y="877623"/>
            <a:ext cx="10596697" cy="6886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chemeClr val="bg1"/>
                </a:solidFill>
                <a:latin typeface="Raleway" pitchFamily="2" charset="0"/>
              </a:rPr>
              <a:t>BPJS </a:t>
            </a:r>
            <a:r>
              <a:rPr lang="en-US" sz="4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Raleway" pitchFamily="2" charset="0"/>
              </a:rPr>
              <a:t>HEALTHKATHON</a:t>
            </a:r>
            <a:endParaRPr lang="en-ID" sz="4000" b="1" dirty="0">
              <a:solidFill>
                <a:schemeClr val="accent1">
                  <a:lumMod val="40000"/>
                  <a:lumOff val="60000"/>
                </a:schemeClr>
              </a:solidFill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421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881AEAB-AE9E-4293-95E6-8CACC7581983}"/>
              </a:ext>
            </a:extLst>
          </p:cNvPr>
          <p:cNvSpPr/>
          <p:nvPr/>
        </p:nvSpPr>
        <p:spPr>
          <a:xfrm>
            <a:off x="-451352" y="1576551"/>
            <a:ext cx="83021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Menggunakan algoritma Decision Tree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065510-903A-2825-9F60-74A54A4A25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7" t="50724" b="29948"/>
          <a:stretch/>
        </p:blipFill>
        <p:spPr>
          <a:xfrm>
            <a:off x="0" y="2050869"/>
            <a:ext cx="12192001" cy="13918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5212E3-F285-D9F4-2BA7-5A1FC56453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1945" r="5707" b="59128"/>
          <a:stretch/>
        </p:blipFill>
        <p:spPr>
          <a:xfrm>
            <a:off x="4092762" y="0"/>
            <a:ext cx="3055752" cy="5143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844BAE2-49B8-E20F-649D-95B979244CCA}"/>
              </a:ext>
            </a:extLst>
          </p:cNvPr>
          <p:cNvSpPr/>
          <p:nvPr/>
        </p:nvSpPr>
        <p:spPr>
          <a:xfrm rot="16200000" flipV="1">
            <a:off x="5838827" y="-4789576"/>
            <a:ext cx="514347" cy="1035283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84659F-1C02-E64E-D3A0-00F1D37E67C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3" t="44118" r="6681" b="36551"/>
          <a:stretch/>
        </p:blipFill>
        <p:spPr>
          <a:xfrm>
            <a:off x="712693" y="5834646"/>
            <a:ext cx="10559727" cy="571500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6D931EF-3079-C856-4F18-E8F19D7FB29B}"/>
              </a:ext>
            </a:extLst>
          </p:cNvPr>
          <p:cNvSpPr txBox="1">
            <a:spLocks/>
          </p:cNvSpPr>
          <p:nvPr/>
        </p:nvSpPr>
        <p:spPr>
          <a:xfrm>
            <a:off x="919581" y="953649"/>
            <a:ext cx="5877191" cy="56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5000"/>
              </a:lnSpc>
              <a:defRPr sz="5400" i="1" spc="-300">
                <a:gradFill>
                  <a:gsLst>
                    <a:gs pos="0">
                      <a:srgbClr val="43BD97"/>
                    </a:gs>
                    <a:gs pos="100000">
                      <a:srgbClr val="4077E4">
                        <a:alpha val="88000"/>
                      </a:srgbClr>
                    </a:gs>
                  </a:gsLst>
                  <a:lin ang="18900000" scaled="1"/>
                </a:gradFill>
                <a:latin typeface="Lato Black" panose="020F0A02020204030203" pitchFamily="34" charset="0"/>
                <a:cs typeface="Lato Black" panose="020F0A02020204030203" pitchFamily="34" charset="0"/>
              </a:defRPr>
            </a:lvl1pPr>
            <a:lvl2pPr marL="1095566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/>
            </a:lvl2pPr>
            <a:lvl3pPr marL="1825943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/>
            </a:lvl3pPr>
            <a:lvl4pPr marL="2556320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4pPr>
            <a:lvl5pPr marL="3286697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5pPr>
            <a:lvl6pPr marL="4017074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6pPr>
            <a:lvl7pPr marL="4747451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7pPr>
            <a:lvl8pPr marL="5477828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8pPr>
            <a:lvl9pPr marL="6208205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9pPr>
          </a:lstStyle>
          <a:p>
            <a:r>
              <a:rPr lang="en-US" sz="3600" i="0" spc="-150" dirty="0">
                <a:solidFill>
                  <a:srgbClr val="0B2C4D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Algoritma  </a:t>
            </a:r>
            <a:r>
              <a:rPr lang="en-US" sz="3600" b="1" i="0" spc="-150" dirty="0">
                <a:solidFill>
                  <a:schemeClr val="accent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Decision Tree</a:t>
            </a:r>
            <a:endParaRPr lang="id-ID" sz="3600" b="1" i="0" spc="-150" dirty="0">
              <a:solidFill>
                <a:schemeClr val="accent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F14766-ED6F-2C0F-53D3-393E80D6625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75" r="50196" b="16927"/>
          <a:stretch/>
        </p:blipFill>
        <p:spPr>
          <a:xfrm>
            <a:off x="3532895" y="3383188"/>
            <a:ext cx="5608207" cy="3420983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B2EEEC-2008-51E9-2A4F-2120E4790032}"/>
              </a:ext>
            </a:extLst>
          </p:cNvPr>
          <p:cNvSpPr txBox="1">
            <a:spLocks/>
          </p:cNvSpPr>
          <p:nvPr/>
        </p:nvSpPr>
        <p:spPr>
          <a:xfrm>
            <a:off x="1154166" y="3627216"/>
            <a:ext cx="5877191" cy="56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5000"/>
              </a:lnSpc>
              <a:defRPr sz="5400" i="1" spc="-300">
                <a:gradFill>
                  <a:gsLst>
                    <a:gs pos="0">
                      <a:srgbClr val="43BD97"/>
                    </a:gs>
                    <a:gs pos="100000">
                      <a:srgbClr val="4077E4">
                        <a:alpha val="88000"/>
                      </a:srgbClr>
                    </a:gs>
                  </a:gsLst>
                  <a:lin ang="18900000" scaled="1"/>
                </a:gradFill>
                <a:latin typeface="Lato Black" panose="020F0A02020204030203" pitchFamily="34" charset="0"/>
                <a:cs typeface="Lato Black" panose="020F0A02020204030203" pitchFamily="34" charset="0"/>
              </a:defRPr>
            </a:lvl1pPr>
            <a:lvl2pPr marL="1095566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/>
            </a:lvl2pPr>
            <a:lvl3pPr marL="1825943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/>
            </a:lvl3pPr>
            <a:lvl4pPr marL="2556320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4pPr>
            <a:lvl5pPr marL="3286697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5pPr>
            <a:lvl6pPr marL="4017074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6pPr>
            <a:lvl7pPr marL="4747451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7pPr>
            <a:lvl8pPr marL="5477828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8pPr>
            <a:lvl9pPr marL="6208205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9pPr>
          </a:lstStyle>
          <a:p>
            <a:r>
              <a:rPr lang="en-US" sz="3600" b="1" i="0" spc="-150" dirty="0">
                <a:solidFill>
                  <a:srgbClr val="0B2C4D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Evaluasi</a:t>
            </a:r>
            <a:endParaRPr lang="id-ID" sz="3600" b="1" i="0" spc="-150" dirty="0">
              <a:solidFill>
                <a:schemeClr val="accent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2835DDDC-B8AC-641A-9D64-001BA9351778}"/>
              </a:ext>
            </a:extLst>
          </p:cNvPr>
          <p:cNvSpPr>
            <a:spLocks noEditPoints="1"/>
          </p:cNvSpPr>
          <p:nvPr/>
        </p:nvSpPr>
        <p:spPr bwMode="auto">
          <a:xfrm rot="9277824" flipH="1">
            <a:off x="1918469" y="4156277"/>
            <a:ext cx="1129148" cy="1712541"/>
          </a:xfrm>
          <a:custGeom>
            <a:avLst/>
            <a:gdLst>
              <a:gd name="T0" fmla="*/ 2643 w 3175"/>
              <a:gd name="T1" fmla="*/ 515 h 4478"/>
              <a:gd name="T2" fmla="*/ 2522 w 3175"/>
              <a:gd name="T3" fmla="*/ 643 h 4478"/>
              <a:gd name="T4" fmla="*/ 1374 w 3175"/>
              <a:gd name="T5" fmla="*/ 1634 h 4478"/>
              <a:gd name="T6" fmla="*/ 1482 w 3175"/>
              <a:gd name="T7" fmla="*/ 1515 h 4478"/>
              <a:gd name="T8" fmla="*/ 1946 w 3175"/>
              <a:gd name="T9" fmla="*/ 891 h 4478"/>
              <a:gd name="T10" fmla="*/ 1379 w 3175"/>
              <a:gd name="T11" fmla="*/ 1431 h 4478"/>
              <a:gd name="T12" fmla="*/ 1616 w 3175"/>
              <a:gd name="T13" fmla="*/ 1153 h 4478"/>
              <a:gd name="T14" fmla="*/ 825 w 3175"/>
              <a:gd name="T15" fmla="*/ 2136 h 4478"/>
              <a:gd name="T16" fmla="*/ 437 w 3175"/>
              <a:gd name="T17" fmla="*/ 2645 h 4478"/>
              <a:gd name="T18" fmla="*/ 228 w 3175"/>
              <a:gd name="T19" fmla="*/ 3101 h 4478"/>
              <a:gd name="T20" fmla="*/ 191 w 3175"/>
              <a:gd name="T21" fmla="*/ 3604 h 4478"/>
              <a:gd name="T22" fmla="*/ 216 w 3175"/>
              <a:gd name="T23" fmla="*/ 3106 h 4478"/>
              <a:gd name="T24" fmla="*/ 458 w 3175"/>
              <a:gd name="T25" fmla="*/ 2591 h 4478"/>
              <a:gd name="T26" fmla="*/ 3175 w 3175"/>
              <a:gd name="T27" fmla="*/ 259 h 4478"/>
              <a:gd name="T28" fmla="*/ 3132 w 3175"/>
              <a:gd name="T29" fmla="*/ 197 h 4478"/>
              <a:gd name="T30" fmla="*/ 3076 w 3175"/>
              <a:gd name="T31" fmla="*/ 146 h 4478"/>
              <a:gd name="T32" fmla="*/ 3043 w 3175"/>
              <a:gd name="T33" fmla="*/ 80 h 4478"/>
              <a:gd name="T34" fmla="*/ 2729 w 3175"/>
              <a:gd name="T35" fmla="*/ 33 h 4478"/>
              <a:gd name="T36" fmla="*/ 1867 w 3175"/>
              <a:gd name="T37" fmla="*/ 0 h 4478"/>
              <a:gd name="T38" fmla="*/ 1694 w 3175"/>
              <a:gd name="T39" fmla="*/ 76 h 4478"/>
              <a:gd name="T40" fmla="*/ 1871 w 3175"/>
              <a:gd name="T41" fmla="*/ 137 h 4478"/>
              <a:gd name="T42" fmla="*/ 1561 w 3175"/>
              <a:gd name="T43" fmla="*/ 169 h 4478"/>
              <a:gd name="T44" fmla="*/ 1732 w 3175"/>
              <a:gd name="T45" fmla="*/ 245 h 4478"/>
              <a:gd name="T46" fmla="*/ 1873 w 3175"/>
              <a:gd name="T47" fmla="*/ 303 h 4478"/>
              <a:gd name="T48" fmla="*/ 1952 w 3175"/>
              <a:gd name="T49" fmla="*/ 380 h 4478"/>
              <a:gd name="T50" fmla="*/ 1905 w 3175"/>
              <a:gd name="T51" fmla="*/ 445 h 4478"/>
              <a:gd name="T52" fmla="*/ 2659 w 3175"/>
              <a:gd name="T53" fmla="*/ 359 h 4478"/>
              <a:gd name="T54" fmla="*/ 1824 w 3175"/>
              <a:gd name="T55" fmla="*/ 857 h 4478"/>
              <a:gd name="T56" fmla="*/ 1068 w 3175"/>
              <a:gd name="T57" fmla="*/ 1602 h 4478"/>
              <a:gd name="T58" fmla="*/ 424 w 3175"/>
              <a:gd name="T59" fmla="*/ 2392 h 4478"/>
              <a:gd name="T60" fmla="*/ 93 w 3175"/>
              <a:gd name="T61" fmla="*/ 2996 h 4478"/>
              <a:gd name="T62" fmla="*/ 3 w 3175"/>
              <a:gd name="T63" fmla="*/ 3553 h 4478"/>
              <a:gd name="T64" fmla="*/ 220 w 3175"/>
              <a:gd name="T65" fmla="*/ 4033 h 4478"/>
              <a:gd name="T66" fmla="*/ 377 w 3175"/>
              <a:gd name="T67" fmla="*/ 4274 h 4478"/>
              <a:gd name="T68" fmla="*/ 606 w 3175"/>
              <a:gd name="T69" fmla="*/ 4388 h 4478"/>
              <a:gd name="T70" fmla="*/ 1054 w 3175"/>
              <a:gd name="T71" fmla="*/ 4471 h 4478"/>
              <a:gd name="T72" fmla="*/ 1484 w 3175"/>
              <a:gd name="T73" fmla="*/ 4446 h 4478"/>
              <a:gd name="T74" fmla="*/ 1878 w 3175"/>
              <a:gd name="T75" fmla="*/ 4346 h 4478"/>
              <a:gd name="T76" fmla="*/ 1969 w 3175"/>
              <a:gd name="T77" fmla="*/ 4277 h 4478"/>
              <a:gd name="T78" fmla="*/ 1790 w 3175"/>
              <a:gd name="T79" fmla="*/ 4254 h 4478"/>
              <a:gd name="T80" fmla="*/ 1676 w 3175"/>
              <a:gd name="T81" fmla="*/ 4232 h 4478"/>
              <a:gd name="T82" fmla="*/ 1862 w 3175"/>
              <a:gd name="T83" fmla="*/ 4085 h 4478"/>
              <a:gd name="T84" fmla="*/ 1500 w 3175"/>
              <a:gd name="T85" fmla="*/ 4160 h 4478"/>
              <a:gd name="T86" fmla="*/ 995 w 3175"/>
              <a:gd name="T87" fmla="*/ 4251 h 4478"/>
              <a:gd name="T88" fmla="*/ 694 w 3175"/>
              <a:gd name="T89" fmla="*/ 4136 h 4478"/>
              <a:gd name="T90" fmla="*/ 472 w 3175"/>
              <a:gd name="T91" fmla="*/ 3901 h 4478"/>
              <a:gd name="T92" fmla="*/ 372 w 3175"/>
              <a:gd name="T93" fmla="*/ 3535 h 4478"/>
              <a:gd name="T94" fmla="*/ 506 w 3175"/>
              <a:gd name="T95" fmla="*/ 2950 h 4478"/>
              <a:gd name="T96" fmla="*/ 865 w 3175"/>
              <a:gd name="T97" fmla="*/ 2277 h 4478"/>
              <a:gd name="T98" fmla="*/ 1573 w 3175"/>
              <a:gd name="T99" fmla="*/ 1574 h 4478"/>
              <a:gd name="T100" fmla="*/ 2690 w 3175"/>
              <a:gd name="T101" fmla="*/ 754 h 4478"/>
              <a:gd name="T102" fmla="*/ 2446 w 3175"/>
              <a:gd name="T103" fmla="*/ 1329 h 4478"/>
              <a:gd name="T104" fmla="*/ 2481 w 3175"/>
              <a:gd name="T105" fmla="*/ 1432 h 4478"/>
              <a:gd name="T106" fmla="*/ 2574 w 3175"/>
              <a:gd name="T107" fmla="*/ 1283 h 4478"/>
              <a:gd name="T108" fmla="*/ 2856 w 3175"/>
              <a:gd name="T109" fmla="*/ 695 h 4478"/>
              <a:gd name="T110" fmla="*/ 2689 w 3175"/>
              <a:gd name="T111" fmla="*/ 1166 h 4478"/>
              <a:gd name="T112" fmla="*/ 2630 w 3175"/>
              <a:gd name="T113" fmla="*/ 1358 h 4478"/>
              <a:gd name="T114" fmla="*/ 2741 w 3175"/>
              <a:gd name="T115" fmla="*/ 1318 h 4478"/>
              <a:gd name="T116" fmla="*/ 2820 w 3175"/>
              <a:gd name="T117" fmla="*/ 1307 h 4478"/>
              <a:gd name="T118" fmla="*/ 3089 w 3175"/>
              <a:gd name="T119" fmla="*/ 557 h 4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175" h="4478">
                <a:moveTo>
                  <a:pt x="1973" y="993"/>
                </a:moveTo>
                <a:lnTo>
                  <a:pt x="2022" y="952"/>
                </a:lnTo>
                <a:lnTo>
                  <a:pt x="2070" y="913"/>
                </a:lnTo>
                <a:lnTo>
                  <a:pt x="2120" y="873"/>
                </a:lnTo>
                <a:lnTo>
                  <a:pt x="2171" y="835"/>
                </a:lnTo>
                <a:lnTo>
                  <a:pt x="2221" y="797"/>
                </a:lnTo>
                <a:lnTo>
                  <a:pt x="2273" y="760"/>
                </a:lnTo>
                <a:lnTo>
                  <a:pt x="2324" y="723"/>
                </a:lnTo>
                <a:lnTo>
                  <a:pt x="2377" y="687"/>
                </a:lnTo>
                <a:lnTo>
                  <a:pt x="2429" y="652"/>
                </a:lnTo>
                <a:lnTo>
                  <a:pt x="2482" y="616"/>
                </a:lnTo>
                <a:lnTo>
                  <a:pt x="2536" y="582"/>
                </a:lnTo>
                <a:lnTo>
                  <a:pt x="2589" y="548"/>
                </a:lnTo>
                <a:lnTo>
                  <a:pt x="2643" y="515"/>
                </a:lnTo>
                <a:lnTo>
                  <a:pt x="2698" y="483"/>
                </a:lnTo>
                <a:lnTo>
                  <a:pt x="2754" y="451"/>
                </a:lnTo>
                <a:lnTo>
                  <a:pt x="2808" y="420"/>
                </a:lnTo>
                <a:lnTo>
                  <a:pt x="2803" y="433"/>
                </a:lnTo>
                <a:lnTo>
                  <a:pt x="2798" y="447"/>
                </a:lnTo>
                <a:lnTo>
                  <a:pt x="2793" y="461"/>
                </a:lnTo>
                <a:lnTo>
                  <a:pt x="2788" y="476"/>
                </a:lnTo>
                <a:lnTo>
                  <a:pt x="2785" y="486"/>
                </a:lnTo>
                <a:lnTo>
                  <a:pt x="2781" y="497"/>
                </a:lnTo>
                <a:lnTo>
                  <a:pt x="2729" y="525"/>
                </a:lnTo>
                <a:lnTo>
                  <a:pt x="2678" y="555"/>
                </a:lnTo>
                <a:lnTo>
                  <a:pt x="2626" y="584"/>
                </a:lnTo>
                <a:lnTo>
                  <a:pt x="2574" y="613"/>
                </a:lnTo>
                <a:lnTo>
                  <a:pt x="2522" y="643"/>
                </a:lnTo>
                <a:lnTo>
                  <a:pt x="2472" y="673"/>
                </a:lnTo>
                <a:lnTo>
                  <a:pt x="2421" y="703"/>
                </a:lnTo>
                <a:lnTo>
                  <a:pt x="2370" y="735"/>
                </a:lnTo>
                <a:lnTo>
                  <a:pt x="2320" y="765"/>
                </a:lnTo>
                <a:lnTo>
                  <a:pt x="2269" y="796"/>
                </a:lnTo>
                <a:lnTo>
                  <a:pt x="2219" y="829"/>
                </a:lnTo>
                <a:lnTo>
                  <a:pt x="2170" y="861"/>
                </a:lnTo>
                <a:lnTo>
                  <a:pt x="2120" y="894"/>
                </a:lnTo>
                <a:lnTo>
                  <a:pt x="2070" y="926"/>
                </a:lnTo>
                <a:lnTo>
                  <a:pt x="2022" y="959"/>
                </a:lnTo>
                <a:lnTo>
                  <a:pt x="1973" y="993"/>
                </a:lnTo>
                <a:close/>
                <a:moveTo>
                  <a:pt x="1431" y="1583"/>
                </a:moveTo>
                <a:lnTo>
                  <a:pt x="1402" y="1609"/>
                </a:lnTo>
                <a:lnTo>
                  <a:pt x="1374" y="1634"/>
                </a:lnTo>
                <a:lnTo>
                  <a:pt x="1345" y="1661"/>
                </a:lnTo>
                <a:lnTo>
                  <a:pt x="1316" y="1687"/>
                </a:lnTo>
                <a:lnTo>
                  <a:pt x="1287" y="1713"/>
                </a:lnTo>
                <a:lnTo>
                  <a:pt x="1257" y="1741"/>
                </a:lnTo>
                <a:lnTo>
                  <a:pt x="1229" y="1767"/>
                </a:lnTo>
                <a:lnTo>
                  <a:pt x="1200" y="1794"/>
                </a:lnTo>
                <a:lnTo>
                  <a:pt x="1228" y="1757"/>
                </a:lnTo>
                <a:lnTo>
                  <a:pt x="1257" y="1720"/>
                </a:lnTo>
                <a:lnTo>
                  <a:pt x="1288" y="1683"/>
                </a:lnTo>
                <a:lnTo>
                  <a:pt x="1318" y="1647"/>
                </a:lnTo>
                <a:lnTo>
                  <a:pt x="1359" y="1613"/>
                </a:lnTo>
                <a:lnTo>
                  <a:pt x="1399" y="1580"/>
                </a:lnTo>
                <a:lnTo>
                  <a:pt x="1441" y="1547"/>
                </a:lnTo>
                <a:lnTo>
                  <a:pt x="1482" y="1515"/>
                </a:lnTo>
                <a:lnTo>
                  <a:pt x="1524" y="1482"/>
                </a:lnTo>
                <a:lnTo>
                  <a:pt x="1567" y="1450"/>
                </a:lnTo>
                <a:lnTo>
                  <a:pt x="1609" y="1419"/>
                </a:lnTo>
                <a:lnTo>
                  <a:pt x="1652" y="1387"/>
                </a:lnTo>
                <a:lnTo>
                  <a:pt x="1623" y="1412"/>
                </a:lnTo>
                <a:lnTo>
                  <a:pt x="1596" y="1436"/>
                </a:lnTo>
                <a:lnTo>
                  <a:pt x="1569" y="1460"/>
                </a:lnTo>
                <a:lnTo>
                  <a:pt x="1540" y="1485"/>
                </a:lnTo>
                <a:lnTo>
                  <a:pt x="1513" y="1509"/>
                </a:lnTo>
                <a:lnTo>
                  <a:pt x="1486" y="1533"/>
                </a:lnTo>
                <a:lnTo>
                  <a:pt x="1458" y="1558"/>
                </a:lnTo>
                <a:lnTo>
                  <a:pt x="1431" y="1583"/>
                </a:lnTo>
                <a:close/>
                <a:moveTo>
                  <a:pt x="1988" y="855"/>
                </a:moveTo>
                <a:lnTo>
                  <a:pt x="1946" y="891"/>
                </a:lnTo>
                <a:lnTo>
                  <a:pt x="1902" y="926"/>
                </a:lnTo>
                <a:lnTo>
                  <a:pt x="1860" y="962"/>
                </a:lnTo>
                <a:lnTo>
                  <a:pt x="1817" y="1000"/>
                </a:lnTo>
                <a:lnTo>
                  <a:pt x="1775" y="1036"/>
                </a:lnTo>
                <a:lnTo>
                  <a:pt x="1734" y="1074"/>
                </a:lnTo>
                <a:lnTo>
                  <a:pt x="1692" y="1112"/>
                </a:lnTo>
                <a:lnTo>
                  <a:pt x="1652" y="1151"/>
                </a:lnTo>
                <a:lnTo>
                  <a:pt x="1612" y="1189"/>
                </a:lnTo>
                <a:lnTo>
                  <a:pt x="1572" y="1228"/>
                </a:lnTo>
                <a:lnTo>
                  <a:pt x="1532" y="1268"/>
                </a:lnTo>
                <a:lnTo>
                  <a:pt x="1494" y="1308"/>
                </a:lnTo>
                <a:lnTo>
                  <a:pt x="1455" y="1349"/>
                </a:lnTo>
                <a:lnTo>
                  <a:pt x="1417" y="1389"/>
                </a:lnTo>
                <a:lnTo>
                  <a:pt x="1379" y="1431"/>
                </a:lnTo>
                <a:lnTo>
                  <a:pt x="1342" y="1472"/>
                </a:lnTo>
                <a:lnTo>
                  <a:pt x="1305" y="1503"/>
                </a:lnTo>
                <a:lnTo>
                  <a:pt x="1269" y="1534"/>
                </a:lnTo>
                <a:lnTo>
                  <a:pt x="1231" y="1564"/>
                </a:lnTo>
                <a:lnTo>
                  <a:pt x="1195" y="1596"/>
                </a:lnTo>
                <a:lnTo>
                  <a:pt x="1238" y="1543"/>
                </a:lnTo>
                <a:lnTo>
                  <a:pt x="1283" y="1492"/>
                </a:lnTo>
                <a:lnTo>
                  <a:pt x="1328" y="1441"/>
                </a:lnTo>
                <a:lnTo>
                  <a:pt x="1374" y="1390"/>
                </a:lnTo>
                <a:lnTo>
                  <a:pt x="1421" y="1342"/>
                </a:lnTo>
                <a:lnTo>
                  <a:pt x="1468" y="1293"/>
                </a:lnTo>
                <a:lnTo>
                  <a:pt x="1517" y="1246"/>
                </a:lnTo>
                <a:lnTo>
                  <a:pt x="1567" y="1198"/>
                </a:lnTo>
                <a:lnTo>
                  <a:pt x="1616" y="1153"/>
                </a:lnTo>
                <a:lnTo>
                  <a:pt x="1668" y="1107"/>
                </a:lnTo>
                <a:lnTo>
                  <a:pt x="1720" y="1063"/>
                </a:lnTo>
                <a:lnTo>
                  <a:pt x="1771" y="1020"/>
                </a:lnTo>
                <a:lnTo>
                  <a:pt x="1825" y="978"/>
                </a:lnTo>
                <a:lnTo>
                  <a:pt x="1879" y="936"/>
                </a:lnTo>
                <a:lnTo>
                  <a:pt x="1934" y="895"/>
                </a:lnTo>
                <a:lnTo>
                  <a:pt x="1988" y="855"/>
                </a:lnTo>
                <a:close/>
                <a:moveTo>
                  <a:pt x="824" y="2159"/>
                </a:moveTo>
                <a:lnTo>
                  <a:pt x="816" y="2168"/>
                </a:lnTo>
                <a:lnTo>
                  <a:pt x="808" y="2176"/>
                </a:lnTo>
                <a:lnTo>
                  <a:pt x="801" y="2184"/>
                </a:lnTo>
                <a:lnTo>
                  <a:pt x="794" y="2191"/>
                </a:lnTo>
                <a:lnTo>
                  <a:pt x="809" y="2164"/>
                </a:lnTo>
                <a:lnTo>
                  <a:pt x="825" y="2136"/>
                </a:lnTo>
                <a:lnTo>
                  <a:pt x="840" y="2109"/>
                </a:lnTo>
                <a:lnTo>
                  <a:pt x="856" y="2083"/>
                </a:lnTo>
                <a:lnTo>
                  <a:pt x="869" y="2067"/>
                </a:lnTo>
                <a:lnTo>
                  <a:pt x="883" y="2053"/>
                </a:lnTo>
                <a:lnTo>
                  <a:pt x="898" y="2038"/>
                </a:lnTo>
                <a:lnTo>
                  <a:pt x="912" y="2024"/>
                </a:lnTo>
                <a:lnTo>
                  <a:pt x="889" y="2057"/>
                </a:lnTo>
                <a:lnTo>
                  <a:pt x="867" y="2092"/>
                </a:lnTo>
                <a:lnTo>
                  <a:pt x="845" y="2126"/>
                </a:lnTo>
                <a:lnTo>
                  <a:pt x="824" y="2159"/>
                </a:lnTo>
                <a:close/>
                <a:moveTo>
                  <a:pt x="539" y="2497"/>
                </a:moveTo>
                <a:lnTo>
                  <a:pt x="496" y="2556"/>
                </a:lnTo>
                <a:lnTo>
                  <a:pt x="457" y="2616"/>
                </a:lnTo>
                <a:lnTo>
                  <a:pt x="437" y="2645"/>
                </a:lnTo>
                <a:lnTo>
                  <a:pt x="418" y="2676"/>
                </a:lnTo>
                <a:lnTo>
                  <a:pt x="400" y="2707"/>
                </a:lnTo>
                <a:lnTo>
                  <a:pt x="383" y="2737"/>
                </a:lnTo>
                <a:lnTo>
                  <a:pt x="365" y="2769"/>
                </a:lnTo>
                <a:lnTo>
                  <a:pt x="349" y="2800"/>
                </a:lnTo>
                <a:lnTo>
                  <a:pt x="333" y="2831"/>
                </a:lnTo>
                <a:lnTo>
                  <a:pt x="318" y="2864"/>
                </a:lnTo>
                <a:lnTo>
                  <a:pt x="303" y="2895"/>
                </a:lnTo>
                <a:lnTo>
                  <a:pt x="288" y="2928"/>
                </a:lnTo>
                <a:lnTo>
                  <a:pt x="275" y="2961"/>
                </a:lnTo>
                <a:lnTo>
                  <a:pt x="263" y="2993"/>
                </a:lnTo>
                <a:lnTo>
                  <a:pt x="250" y="3029"/>
                </a:lnTo>
                <a:lnTo>
                  <a:pt x="239" y="3065"/>
                </a:lnTo>
                <a:lnTo>
                  <a:pt x="228" y="3101"/>
                </a:lnTo>
                <a:lnTo>
                  <a:pt x="219" y="3138"/>
                </a:lnTo>
                <a:lnTo>
                  <a:pt x="210" y="3175"/>
                </a:lnTo>
                <a:lnTo>
                  <a:pt x="203" y="3212"/>
                </a:lnTo>
                <a:lnTo>
                  <a:pt x="196" y="3250"/>
                </a:lnTo>
                <a:lnTo>
                  <a:pt x="191" y="3288"/>
                </a:lnTo>
                <a:lnTo>
                  <a:pt x="188" y="3326"/>
                </a:lnTo>
                <a:lnTo>
                  <a:pt x="185" y="3364"/>
                </a:lnTo>
                <a:lnTo>
                  <a:pt x="183" y="3402"/>
                </a:lnTo>
                <a:lnTo>
                  <a:pt x="183" y="3441"/>
                </a:lnTo>
                <a:lnTo>
                  <a:pt x="184" y="3478"/>
                </a:lnTo>
                <a:lnTo>
                  <a:pt x="186" y="3516"/>
                </a:lnTo>
                <a:lnTo>
                  <a:pt x="189" y="3554"/>
                </a:lnTo>
                <a:lnTo>
                  <a:pt x="193" y="3592"/>
                </a:lnTo>
                <a:lnTo>
                  <a:pt x="191" y="3604"/>
                </a:lnTo>
                <a:lnTo>
                  <a:pt x="190" y="3615"/>
                </a:lnTo>
                <a:lnTo>
                  <a:pt x="183" y="3575"/>
                </a:lnTo>
                <a:lnTo>
                  <a:pt x="177" y="3536"/>
                </a:lnTo>
                <a:lnTo>
                  <a:pt x="173" y="3497"/>
                </a:lnTo>
                <a:lnTo>
                  <a:pt x="171" y="3458"/>
                </a:lnTo>
                <a:lnTo>
                  <a:pt x="171" y="3418"/>
                </a:lnTo>
                <a:lnTo>
                  <a:pt x="172" y="3379"/>
                </a:lnTo>
                <a:lnTo>
                  <a:pt x="174" y="3339"/>
                </a:lnTo>
                <a:lnTo>
                  <a:pt x="178" y="3301"/>
                </a:lnTo>
                <a:lnTo>
                  <a:pt x="183" y="3261"/>
                </a:lnTo>
                <a:lnTo>
                  <a:pt x="190" y="3222"/>
                </a:lnTo>
                <a:lnTo>
                  <a:pt x="197" y="3184"/>
                </a:lnTo>
                <a:lnTo>
                  <a:pt x="206" y="3144"/>
                </a:lnTo>
                <a:lnTo>
                  <a:pt x="216" y="3106"/>
                </a:lnTo>
                <a:lnTo>
                  <a:pt x="229" y="3067"/>
                </a:lnTo>
                <a:lnTo>
                  <a:pt x="241" y="3029"/>
                </a:lnTo>
                <a:lnTo>
                  <a:pt x="254" y="2991"/>
                </a:lnTo>
                <a:lnTo>
                  <a:pt x="269" y="2953"/>
                </a:lnTo>
                <a:lnTo>
                  <a:pt x="284" y="2915"/>
                </a:lnTo>
                <a:lnTo>
                  <a:pt x="301" y="2878"/>
                </a:lnTo>
                <a:lnTo>
                  <a:pt x="318" y="2841"/>
                </a:lnTo>
                <a:lnTo>
                  <a:pt x="336" y="2804"/>
                </a:lnTo>
                <a:lnTo>
                  <a:pt x="354" y="2768"/>
                </a:lnTo>
                <a:lnTo>
                  <a:pt x="375" y="2731"/>
                </a:lnTo>
                <a:lnTo>
                  <a:pt x="394" y="2696"/>
                </a:lnTo>
                <a:lnTo>
                  <a:pt x="415" y="2660"/>
                </a:lnTo>
                <a:lnTo>
                  <a:pt x="435" y="2626"/>
                </a:lnTo>
                <a:lnTo>
                  <a:pt x="458" y="2591"/>
                </a:lnTo>
                <a:lnTo>
                  <a:pt x="479" y="2557"/>
                </a:lnTo>
                <a:lnTo>
                  <a:pt x="501" y="2524"/>
                </a:lnTo>
                <a:lnTo>
                  <a:pt x="525" y="2490"/>
                </a:lnTo>
                <a:lnTo>
                  <a:pt x="548" y="2458"/>
                </a:lnTo>
                <a:lnTo>
                  <a:pt x="570" y="2426"/>
                </a:lnTo>
                <a:lnTo>
                  <a:pt x="562" y="2444"/>
                </a:lnTo>
                <a:lnTo>
                  <a:pt x="554" y="2461"/>
                </a:lnTo>
                <a:lnTo>
                  <a:pt x="546" y="2479"/>
                </a:lnTo>
                <a:lnTo>
                  <a:pt x="539" y="2497"/>
                </a:lnTo>
                <a:lnTo>
                  <a:pt x="539" y="2497"/>
                </a:lnTo>
                <a:close/>
                <a:moveTo>
                  <a:pt x="3174" y="276"/>
                </a:moveTo>
                <a:lnTo>
                  <a:pt x="3175" y="270"/>
                </a:lnTo>
                <a:lnTo>
                  <a:pt x="3175" y="265"/>
                </a:lnTo>
                <a:lnTo>
                  <a:pt x="3175" y="259"/>
                </a:lnTo>
                <a:lnTo>
                  <a:pt x="3174" y="254"/>
                </a:lnTo>
                <a:lnTo>
                  <a:pt x="3173" y="249"/>
                </a:lnTo>
                <a:lnTo>
                  <a:pt x="3170" y="244"/>
                </a:lnTo>
                <a:lnTo>
                  <a:pt x="3168" y="239"/>
                </a:lnTo>
                <a:lnTo>
                  <a:pt x="3164" y="235"/>
                </a:lnTo>
                <a:lnTo>
                  <a:pt x="3161" y="231"/>
                </a:lnTo>
                <a:lnTo>
                  <a:pt x="3157" y="227"/>
                </a:lnTo>
                <a:lnTo>
                  <a:pt x="3152" y="224"/>
                </a:lnTo>
                <a:lnTo>
                  <a:pt x="3148" y="221"/>
                </a:lnTo>
                <a:lnTo>
                  <a:pt x="3138" y="217"/>
                </a:lnTo>
                <a:lnTo>
                  <a:pt x="3127" y="215"/>
                </a:lnTo>
                <a:lnTo>
                  <a:pt x="3129" y="209"/>
                </a:lnTo>
                <a:lnTo>
                  <a:pt x="3131" y="203"/>
                </a:lnTo>
                <a:lnTo>
                  <a:pt x="3132" y="197"/>
                </a:lnTo>
                <a:lnTo>
                  <a:pt x="3132" y="192"/>
                </a:lnTo>
                <a:lnTo>
                  <a:pt x="3131" y="186"/>
                </a:lnTo>
                <a:lnTo>
                  <a:pt x="3130" y="180"/>
                </a:lnTo>
                <a:lnTo>
                  <a:pt x="3129" y="175"/>
                </a:lnTo>
                <a:lnTo>
                  <a:pt x="3126" y="170"/>
                </a:lnTo>
                <a:lnTo>
                  <a:pt x="3124" y="165"/>
                </a:lnTo>
                <a:lnTo>
                  <a:pt x="3119" y="160"/>
                </a:lnTo>
                <a:lnTo>
                  <a:pt x="3115" y="156"/>
                </a:lnTo>
                <a:lnTo>
                  <a:pt x="3110" y="153"/>
                </a:lnTo>
                <a:lnTo>
                  <a:pt x="3105" y="150"/>
                </a:lnTo>
                <a:lnTo>
                  <a:pt x="3099" y="148"/>
                </a:lnTo>
                <a:lnTo>
                  <a:pt x="3092" y="146"/>
                </a:lnTo>
                <a:lnTo>
                  <a:pt x="3085" y="146"/>
                </a:lnTo>
                <a:lnTo>
                  <a:pt x="3076" y="146"/>
                </a:lnTo>
                <a:lnTo>
                  <a:pt x="3068" y="145"/>
                </a:lnTo>
                <a:lnTo>
                  <a:pt x="3059" y="145"/>
                </a:lnTo>
                <a:lnTo>
                  <a:pt x="3050" y="145"/>
                </a:lnTo>
                <a:lnTo>
                  <a:pt x="3053" y="140"/>
                </a:lnTo>
                <a:lnTo>
                  <a:pt x="3056" y="134"/>
                </a:lnTo>
                <a:lnTo>
                  <a:pt x="3057" y="128"/>
                </a:lnTo>
                <a:lnTo>
                  <a:pt x="3058" y="121"/>
                </a:lnTo>
                <a:lnTo>
                  <a:pt x="3059" y="115"/>
                </a:lnTo>
                <a:lnTo>
                  <a:pt x="3058" y="109"/>
                </a:lnTo>
                <a:lnTo>
                  <a:pt x="3057" y="102"/>
                </a:lnTo>
                <a:lnTo>
                  <a:pt x="3055" y="96"/>
                </a:lnTo>
                <a:lnTo>
                  <a:pt x="3052" y="91"/>
                </a:lnTo>
                <a:lnTo>
                  <a:pt x="3049" y="85"/>
                </a:lnTo>
                <a:lnTo>
                  <a:pt x="3043" y="80"/>
                </a:lnTo>
                <a:lnTo>
                  <a:pt x="3039" y="75"/>
                </a:lnTo>
                <a:lnTo>
                  <a:pt x="3033" y="72"/>
                </a:lnTo>
                <a:lnTo>
                  <a:pt x="3027" y="68"/>
                </a:lnTo>
                <a:lnTo>
                  <a:pt x="3020" y="66"/>
                </a:lnTo>
                <a:lnTo>
                  <a:pt x="3012" y="65"/>
                </a:lnTo>
                <a:lnTo>
                  <a:pt x="2985" y="62"/>
                </a:lnTo>
                <a:lnTo>
                  <a:pt x="2957" y="59"/>
                </a:lnTo>
                <a:lnTo>
                  <a:pt x="2930" y="56"/>
                </a:lnTo>
                <a:lnTo>
                  <a:pt x="2903" y="53"/>
                </a:lnTo>
                <a:lnTo>
                  <a:pt x="2875" y="51"/>
                </a:lnTo>
                <a:lnTo>
                  <a:pt x="2849" y="48"/>
                </a:lnTo>
                <a:lnTo>
                  <a:pt x="2821" y="46"/>
                </a:lnTo>
                <a:lnTo>
                  <a:pt x="2794" y="44"/>
                </a:lnTo>
                <a:lnTo>
                  <a:pt x="2729" y="33"/>
                </a:lnTo>
                <a:lnTo>
                  <a:pt x="2664" y="26"/>
                </a:lnTo>
                <a:lnTo>
                  <a:pt x="2598" y="19"/>
                </a:lnTo>
                <a:lnTo>
                  <a:pt x="2534" y="14"/>
                </a:lnTo>
                <a:lnTo>
                  <a:pt x="2468" y="10"/>
                </a:lnTo>
                <a:lnTo>
                  <a:pt x="2402" y="7"/>
                </a:lnTo>
                <a:lnTo>
                  <a:pt x="2336" y="6"/>
                </a:lnTo>
                <a:lnTo>
                  <a:pt x="2270" y="6"/>
                </a:lnTo>
                <a:lnTo>
                  <a:pt x="2259" y="8"/>
                </a:lnTo>
                <a:lnTo>
                  <a:pt x="2194" y="6"/>
                </a:lnTo>
                <a:lnTo>
                  <a:pt x="2128" y="4"/>
                </a:lnTo>
                <a:lnTo>
                  <a:pt x="2063" y="2"/>
                </a:lnTo>
                <a:lnTo>
                  <a:pt x="1997" y="1"/>
                </a:lnTo>
                <a:lnTo>
                  <a:pt x="1933" y="0"/>
                </a:lnTo>
                <a:lnTo>
                  <a:pt x="1867" y="0"/>
                </a:lnTo>
                <a:lnTo>
                  <a:pt x="1801" y="0"/>
                </a:lnTo>
                <a:lnTo>
                  <a:pt x="1736" y="0"/>
                </a:lnTo>
                <a:lnTo>
                  <a:pt x="1726" y="1"/>
                </a:lnTo>
                <a:lnTo>
                  <a:pt x="1718" y="4"/>
                </a:lnTo>
                <a:lnTo>
                  <a:pt x="1710" y="8"/>
                </a:lnTo>
                <a:lnTo>
                  <a:pt x="1703" y="14"/>
                </a:lnTo>
                <a:lnTo>
                  <a:pt x="1698" y="20"/>
                </a:lnTo>
                <a:lnTo>
                  <a:pt x="1693" y="28"/>
                </a:lnTo>
                <a:lnTo>
                  <a:pt x="1690" y="35"/>
                </a:lnTo>
                <a:lnTo>
                  <a:pt x="1688" y="45"/>
                </a:lnTo>
                <a:lnTo>
                  <a:pt x="1688" y="53"/>
                </a:lnTo>
                <a:lnTo>
                  <a:pt x="1688" y="61"/>
                </a:lnTo>
                <a:lnTo>
                  <a:pt x="1690" y="69"/>
                </a:lnTo>
                <a:lnTo>
                  <a:pt x="1694" y="76"/>
                </a:lnTo>
                <a:lnTo>
                  <a:pt x="1698" y="83"/>
                </a:lnTo>
                <a:lnTo>
                  <a:pt x="1705" y="88"/>
                </a:lnTo>
                <a:lnTo>
                  <a:pt x="1714" y="93"/>
                </a:lnTo>
                <a:lnTo>
                  <a:pt x="1723" y="96"/>
                </a:lnTo>
                <a:lnTo>
                  <a:pt x="1752" y="101"/>
                </a:lnTo>
                <a:lnTo>
                  <a:pt x="1782" y="107"/>
                </a:lnTo>
                <a:lnTo>
                  <a:pt x="1811" y="113"/>
                </a:lnTo>
                <a:lnTo>
                  <a:pt x="1840" y="118"/>
                </a:lnTo>
                <a:lnTo>
                  <a:pt x="1870" y="123"/>
                </a:lnTo>
                <a:lnTo>
                  <a:pt x="1899" y="129"/>
                </a:lnTo>
                <a:lnTo>
                  <a:pt x="1928" y="134"/>
                </a:lnTo>
                <a:lnTo>
                  <a:pt x="1958" y="139"/>
                </a:lnTo>
                <a:lnTo>
                  <a:pt x="1914" y="138"/>
                </a:lnTo>
                <a:lnTo>
                  <a:pt x="1871" y="137"/>
                </a:lnTo>
                <a:lnTo>
                  <a:pt x="1827" y="135"/>
                </a:lnTo>
                <a:lnTo>
                  <a:pt x="1783" y="134"/>
                </a:lnTo>
                <a:lnTo>
                  <a:pt x="1739" y="132"/>
                </a:lnTo>
                <a:lnTo>
                  <a:pt x="1695" y="131"/>
                </a:lnTo>
                <a:lnTo>
                  <a:pt x="1651" y="129"/>
                </a:lnTo>
                <a:lnTo>
                  <a:pt x="1607" y="126"/>
                </a:lnTo>
                <a:lnTo>
                  <a:pt x="1598" y="128"/>
                </a:lnTo>
                <a:lnTo>
                  <a:pt x="1589" y="130"/>
                </a:lnTo>
                <a:lnTo>
                  <a:pt x="1582" y="134"/>
                </a:lnTo>
                <a:lnTo>
                  <a:pt x="1576" y="139"/>
                </a:lnTo>
                <a:lnTo>
                  <a:pt x="1570" y="146"/>
                </a:lnTo>
                <a:lnTo>
                  <a:pt x="1566" y="153"/>
                </a:lnTo>
                <a:lnTo>
                  <a:pt x="1563" y="161"/>
                </a:lnTo>
                <a:lnTo>
                  <a:pt x="1561" y="169"/>
                </a:lnTo>
                <a:lnTo>
                  <a:pt x="1561" y="177"/>
                </a:lnTo>
                <a:lnTo>
                  <a:pt x="1561" y="185"/>
                </a:lnTo>
                <a:lnTo>
                  <a:pt x="1563" y="193"/>
                </a:lnTo>
                <a:lnTo>
                  <a:pt x="1567" y="201"/>
                </a:lnTo>
                <a:lnTo>
                  <a:pt x="1572" y="207"/>
                </a:lnTo>
                <a:lnTo>
                  <a:pt x="1578" y="214"/>
                </a:lnTo>
                <a:lnTo>
                  <a:pt x="1585" y="218"/>
                </a:lnTo>
                <a:lnTo>
                  <a:pt x="1595" y="221"/>
                </a:lnTo>
                <a:lnTo>
                  <a:pt x="1617" y="225"/>
                </a:lnTo>
                <a:lnTo>
                  <a:pt x="1641" y="229"/>
                </a:lnTo>
                <a:lnTo>
                  <a:pt x="1663" y="233"/>
                </a:lnTo>
                <a:lnTo>
                  <a:pt x="1686" y="238"/>
                </a:lnTo>
                <a:lnTo>
                  <a:pt x="1710" y="242"/>
                </a:lnTo>
                <a:lnTo>
                  <a:pt x="1732" y="245"/>
                </a:lnTo>
                <a:lnTo>
                  <a:pt x="1755" y="249"/>
                </a:lnTo>
                <a:lnTo>
                  <a:pt x="1778" y="253"/>
                </a:lnTo>
                <a:lnTo>
                  <a:pt x="1778" y="260"/>
                </a:lnTo>
                <a:lnTo>
                  <a:pt x="1779" y="267"/>
                </a:lnTo>
                <a:lnTo>
                  <a:pt x="1783" y="273"/>
                </a:lnTo>
                <a:lnTo>
                  <a:pt x="1786" y="279"/>
                </a:lnTo>
                <a:lnTo>
                  <a:pt x="1790" y="284"/>
                </a:lnTo>
                <a:lnTo>
                  <a:pt x="1796" y="289"/>
                </a:lnTo>
                <a:lnTo>
                  <a:pt x="1802" y="292"/>
                </a:lnTo>
                <a:lnTo>
                  <a:pt x="1810" y="293"/>
                </a:lnTo>
                <a:lnTo>
                  <a:pt x="1822" y="295"/>
                </a:lnTo>
                <a:lnTo>
                  <a:pt x="1822" y="295"/>
                </a:lnTo>
                <a:lnTo>
                  <a:pt x="1823" y="295"/>
                </a:lnTo>
                <a:lnTo>
                  <a:pt x="1873" y="303"/>
                </a:lnTo>
                <a:lnTo>
                  <a:pt x="1921" y="309"/>
                </a:lnTo>
                <a:lnTo>
                  <a:pt x="1971" y="315"/>
                </a:lnTo>
                <a:lnTo>
                  <a:pt x="2021" y="320"/>
                </a:lnTo>
                <a:lnTo>
                  <a:pt x="2070" y="325"/>
                </a:lnTo>
                <a:lnTo>
                  <a:pt x="2120" y="330"/>
                </a:lnTo>
                <a:lnTo>
                  <a:pt x="2169" y="334"/>
                </a:lnTo>
                <a:lnTo>
                  <a:pt x="2218" y="338"/>
                </a:lnTo>
                <a:lnTo>
                  <a:pt x="2181" y="344"/>
                </a:lnTo>
                <a:lnTo>
                  <a:pt x="2142" y="350"/>
                </a:lnTo>
                <a:lnTo>
                  <a:pt x="2104" y="356"/>
                </a:lnTo>
                <a:lnTo>
                  <a:pt x="2066" y="362"/>
                </a:lnTo>
                <a:lnTo>
                  <a:pt x="2028" y="368"/>
                </a:lnTo>
                <a:lnTo>
                  <a:pt x="1990" y="374"/>
                </a:lnTo>
                <a:lnTo>
                  <a:pt x="1952" y="380"/>
                </a:lnTo>
                <a:lnTo>
                  <a:pt x="1913" y="387"/>
                </a:lnTo>
                <a:lnTo>
                  <a:pt x="1907" y="389"/>
                </a:lnTo>
                <a:lnTo>
                  <a:pt x="1902" y="392"/>
                </a:lnTo>
                <a:lnTo>
                  <a:pt x="1898" y="395"/>
                </a:lnTo>
                <a:lnTo>
                  <a:pt x="1895" y="400"/>
                </a:lnTo>
                <a:lnTo>
                  <a:pt x="1893" y="405"/>
                </a:lnTo>
                <a:lnTo>
                  <a:pt x="1892" y="410"/>
                </a:lnTo>
                <a:lnTo>
                  <a:pt x="1891" y="416"/>
                </a:lnTo>
                <a:lnTo>
                  <a:pt x="1891" y="422"/>
                </a:lnTo>
                <a:lnTo>
                  <a:pt x="1893" y="427"/>
                </a:lnTo>
                <a:lnTo>
                  <a:pt x="1895" y="432"/>
                </a:lnTo>
                <a:lnTo>
                  <a:pt x="1897" y="437"/>
                </a:lnTo>
                <a:lnTo>
                  <a:pt x="1901" y="442"/>
                </a:lnTo>
                <a:lnTo>
                  <a:pt x="1905" y="445"/>
                </a:lnTo>
                <a:lnTo>
                  <a:pt x="1910" y="447"/>
                </a:lnTo>
                <a:lnTo>
                  <a:pt x="1915" y="448"/>
                </a:lnTo>
                <a:lnTo>
                  <a:pt x="1922" y="448"/>
                </a:lnTo>
                <a:lnTo>
                  <a:pt x="2007" y="437"/>
                </a:lnTo>
                <a:lnTo>
                  <a:pt x="2091" y="426"/>
                </a:lnTo>
                <a:lnTo>
                  <a:pt x="2175" y="415"/>
                </a:lnTo>
                <a:lnTo>
                  <a:pt x="2259" y="404"/>
                </a:lnTo>
                <a:lnTo>
                  <a:pt x="2343" y="393"/>
                </a:lnTo>
                <a:lnTo>
                  <a:pt x="2427" y="380"/>
                </a:lnTo>
                <a:lnTo>
                  <a:pt x="2511" y="369"/>
                </a:lnTo>
                <a:lnTo>
                  <a:pt x="2595" y="358"/>
                </a:lnTo>
                <a:lnTo>
                  <a:pt x="2617" y="358"/>
                </a:lnTo>
                <a:lnTo>
                  <a:pt x="2638" y="358"/>
                </a:lnTo>
                <a:lnTo>
                  <a:pt x="2659" y="359"/>
                </a:lnTo>
                <a:lnTo>
                  <a:pt x="2680" y="359"/>
                </a:lnTo>
                <a:lnTo>
                  <a:pt x="2610" y="390"/>
                </a:lnTo>
                <a:lnTo>
                  <a:pt x="2541" y="422"/>
                </a:lnTo>
                <a:lnTo>
                  <a:pt x="2472" y="455"/>
                </a:lnTo>
                <a:lnTo>
                  <a:pt x="2403" y="490"/>
                </a:lnTo>
                <a:lnTo>
                  <a:pt x="2336" y="526"/>
                </a:lnTo>
                <a:lnTo>
                  <a:pt x="2269" y="564"/>
                </a:lnTo>
                <a:lnTo>
                  <a:pt x="2203" y="601"/>
                </a:lnTo>
                <a:lnTo>
                  <a:pt x="2138" y="642"/>
                </a:lnTo>
                <a:lnTo>
                  <a:pt x="2073" y="682"/>
                </a:lnTo>
                <a:lnTo>
                  <a:pt x="2010" y="724"/>
                </a:lnTo>
                <a:lnTo>
                  <a:pt x="1947" y="767"/>
                </a:lnTo>
                <a:lnTo>
                  <a:pt x="1885" y="812"/>
                </a:lnTo>
                <a:lnTo>
                  <a:pt x="1824" y="857"/>
                </a:lnTo>
                <a:lnTo>
                  <a:pt x="1764" y="904"/>
                </a:lnTo>
                <a:lnTo>
                  <a:pt x="1704" y="951"/>
                </a:lnTo>
                <a:lnTo>
                  <a:pt x="1646" y="1000"/>
                </a:lnTo>
                <a:lnTo>
                  <a:pt x="1589" y="1049"/>
                </a:lnTo>
                <a:lnTo>
                  <a:pt x="1532" y="1100"/>
                </a:lnTo>
                <a:lnTo>
                  <a:pt x="1476" y="1152"/>
                </a:lnTo>
                <a:lnTo>
                  <a:pt x="1422" y="1205"/>
                </a:lnTo>
                <a:lnTo>
                  <a:pt x="1368" y="1259"/>
                </a:lnTo>
                <a:lnTo>
                  <a:pt x="1315" y="1313"/>
                </a:lnTo>
                <a:lnTo>
                  <a:pt x="1264" y="1369"/>
                </a:lnTo>
                <a:lnTo>
                  <a:pt x="1213" y="1426"/>
                </a:lnTo>
                <a:lnTo>
                  <a:pt x="1163" y="1484"/>
                </a:lnTo>
                <a:lnTo>
                  <a:pt x="1115" y="1542"/>
                </a:lnTo>
                <a:lnTo>
                  <a:pt x="1068" y="1602"/>
                </a:lnTo>
                <a:lnTo>
                  <a:pt x="1021" y="1663"/>
                </a:lnTo>
                <a:lnTo>
                  <a:pt x="976" y="1723"/>
                </a:lnTo>
                <a:lnTo>
                  <a:pt x="932" y="1786"/>
                </a:lnTo>
                <a:lnTo>
                  <a:pt x="890" y="1849"/>
                </a:lnTo>
                <a:lnTo>
                  <a:pt x="847" y="1913"/>
                </a:lnTo>
                <a:lnTo>
                  <a:pt x="796" y="1963"/>
                </a:lnTo>
                <a:lnTo>
                  <a:pt x="747" y="2014"/>
                </a:lnTo>
                <a:lnTo>
                  <a:pt x="698" y="2065"/>
                </a:lnTo>
                <a:lnTo>
                  <a:pt x="649" y="2118"/>
                </a:lnTo>
                <a:lnTo>
                  <a:pt x="602" y="2172"/>
                </a:lnTo>
                <a:lnTo>
                  <a:pt x="556" y="2225"/>
                </a:lnTo>
                <a:lnTo>
                  <a:pt x="510" y="2281"/>
                </a:lnTo>
                <a:lnTo>
                  <a:pt x="467" y="2337"/>
                </a:lnTo>
                <a:lnTo>
                  <a:pt x="424" y="2392"/>
                </a:lnTo>
                <a:lnTo>
                  <a:pt x="383" y="2450"/>
                </a:lnTo>
                <a:lnTo>
                  <a:pt x="343" y="2509"/>
                </a:lnTo>
                <a:lnTo>
                  <a:pt x="305" y="2567"/>
                </a:lnTo>
                <a:lnTo>
                  <a:pt x="268" y="2628"/>
                </a:lnTo>
                <a:lnTo>
                  <a:pt x="233" y="2689"/>
                </a:lnTo>
                <a:lnTo>
                  <a:pt x="216" y="2720"/>
                </a:lnTo>
                <a:lnTo>
                  <a:pt x="200" y="2750"/>
                </a:lnTo>
                <a:lnTo>
                  <a:pt x="184" y="2782"/>
                </a:lnTo>
                <a:lnTo>
                  <a:pt x="169" y="2814"/>
                </a:lnTo>
                <a:lnTo>
                  <a:pt x="153" y="2849"/>
                </a:lnTo>
                <a:lnTo>
                  <a:pt x="136" y="2885"/>
                </a:lnTo>
                <a:lnTo>
                  <a:pt x="121" y="2921"/>
                </a:lnTo>
                <a:lnTo>
                  <a:pt x="107" y="2958"/>
                </a:lnTo>
                <a:lnTo>
                  <a:pt x="93" y="2996"/>
                </a:lnTo>
                <a:lnTo>
                  <a:pt x="80" y="3035"/>
                </a:lnTo>
                <a:lnTo>
                  <a:pt x="66" y="3073"/>
                </a:lnTo>
                <a:lnTo>
                  <a:pt x="55" y="3113"/>
                </a:lnTo>
                <a:lnTo>
                  <a:pt x="44" y="3152"/>
                </a:lnTo>
                <a:lnTo>
                  <a:pt x="35" y="3192"/>
                </a:lnTo>
                <a:lnTo>
                  <a:pt x="26" y="3232"/>
                </a:lnTo>
                <a:lnTo>
                  <a:pt x="19" y="3273"/>
                </a:lnTo>
                <a:lnTo>
                  <a:pt x="12" y="3313"/>
                </a:lnTo>
                <a:lnTo>
                  <a:pt x="7" y="3354"/>
                </a:lnTo>
                <a:lnTo>
                  <a:pt x="4" y="3393"/>
                </a:lnTo>
                <a:lnTo>
                  <a:pt x="1" y="3434"/>
                </a:lnTo>
                <a:lnTo>
                  <a:pt x="0" y="3474"/>
                </a:lnTo>
                <a:lnTo>
                  <a:pt x="1" y="3513"/>
                </a:lnTo>
                <a:lnTo>
                  <a:pt x="3" y="3553"/>
                </a:lnTo>
                <a:lnTo>
                  <a:pt x="7" y="3592"/>
                </a:lnTo>
                <a:lnTo>
                  <a:pt x="13" y="3631"/>
                </a:lnTo>
                <a:lnTo>
                  <a:pt x="20" y="3669"/>
                </a:lnTo>
                <a:lnTo>
                  <a:pt x="30" y="3707"/>
                </a:lnTo>
                <a:lnTo>
                  <a:pt x="41" y="3744"/>
                </a:lnTo>
                <a:lnTo>
                  <a:pt x="54" y="3781"/>
                </a:lnTo>
                <a:lnTo>
                  <a:pt x="71" y="3816"/>
                </a:lnTo>
                <a:lnTo>
                  <a:pt x="88" y="3851"/>
                </a:lnTo>
                <a:lnTo>
                  <a:pt x="108" y="3885"/>
                </a:lnTo>
                <a:lnTo>
                  <a:pt x="130" y="3918"/>
                </a:lnTo>
                <a:lnTo>
                  <a:pt x="156" y="3951"/>
                </a:lnTo>
                <a:lnTo>
                  <a:pt x="182" y="3981"/>
                </a:lnTo>
                <a:lnTo>
                  <a:pt x="212" y="4011"/>
                </a:lnTo>
                <a:lnTo>
                  <a:pt x="220" y="4033"/>
                </a:lnTo>
                <a:lnTo>
                  <a:pt x="228" y="4055"/>
                </a:lnTo>
                <a:lnTo>
                  <a:pt x="237" y="4076"/>
                </a:lnTo>
                <a:lnTo>
                  <a:pt x="246" y="4097"/>
                </a:lnTo>
                <a:lnTo>
                  <a:pt x="257" y="4119"/>
                </a:lnTo>
                <a:lnTo>
                  <a:pt x="268" y="4140"/>
                </a:lnTo>
                <a:lnTo>
                  <a:pt x="280" y="4160"/>
                </a:lnTo>
                <a:lnTo>
                  <a:pt x="294" y="4180"/>
                </a:lnTo>
                <a:lnTo>
                  <a:pt x="305" y="4195"/>
                </a:lnTo>
                <a:lnTo>
                  <a:pt x="316" y="4211"/>
                </a:lnTo>
                <a:lnTo>
                  <a:pt x="327" y="4224"/>
                </a:lnTo>
                <a:lnTo>
                  <a:pt x="339" y="4238"/>
                </a:lnTo>
                <a:lnTo>
                  <a:pt x="351" y="4250"/>
                </a:lnTo>
                <a:lnTo>
                  <a:pt x="363" y="4262"/>
                </a:lnTo>
                <a:lnTo>
                  <a:pt x="377" y="4274"/>
                </a:lnTo>
                <a:lnTo>
                  <a:pt x="390" y="4286"/>
                </a:lnTo>
                <a:lnTo>
                  <a:pt x="404" y="4296"/>
                </a:lnTo>
                <a:lnTo>
                  <a:pt x="417" y="4306"/>
                </a:lnTo>
                <a:lnTo>
                  <a:pt x="431" y="4316"/>
                </a:lnTo>
                <a:lnTo>
                  <a:pt x="447" y="4324"/>
                </a:lnTo>
                <a:lnTo>
                  <a:pt x="461" y="4333"/>
                </a:lnTo>
                <a:lnTo>
                  <a:pt x="476" y="4341"/>
                </a:lnTo>
                <a:lnTo>
                  <a:pt x="491" y="4348"/>
                </a:lnTo>
                <a:lnTo>
                  <a:pt x="506" y="4355"/>
                </a:lnTo>
                <a:lnTo>
                  <a:pt x="523" y="4362"/>
                </a:lnTo>
                <a:lnTo>
                  <a:pt x="539" y="4369"/>
                </a:lnTo>
                <a:lnTo>
                  <a:pt x="555" y="4374"/>
                </a:lnTo>
                <a:lnTo>
                  <a:pt x="572" y="4379"/>
                </a:lnTo>
                <a:lnTo>
                  <a:pt x="606" y="4388"/>
                </a:lnTo>
                <a:lnTo>
                  <a:pt x="640" y="4396"/>
                </a:lnTo>
                <a:lnTo>
                  <a:pt x="676" y="4401"/>
                </a:lnTo>
                <a:lnTo>
                  <a:pt x="712" y="4406"/>
                </a:lnTo>
                <a:lnTo>
                  <a:pt x="749" y="4408"/>
                </a:lnTo>
                <a:lnTo>
                  <a:pt x="786" y="4410"/>
                </a:lnTo>
                <a:lnTo>
                  <a:pt x="816" y="4420"/>
                </a:lnTo>
                <a:lnTo>
                  <a:pt x="845" y="4429"/>
                </a:lnTo>
                <a:lnTo>
                  <a:pt x="874" y="4437"/>
                </a:lnTo>
                <a:lnTo>
                  <a:pt x="904" y="4444"/>
                </a:lnTo>
                <a:lnTo>
                  <a:pt x="933" y="4452"/>
                </a:lnTo>
                <a:lnTo>
                  <a:pt x="964" y="4458"/>
                </a:lnTo>
                <a:lnTo>
                  <a:pt x="994" y="4463"/>
                </a:lnTo>
                <a:lnTo>
                  <a:pt x="1023" y="4467"/>
                </a:lnTo>
                <a:lnTo>
                  <a:pt x="1054" y="4471"/>
                </a:lnTo>
                <a:lnTo>
                  <a:pt x="1084" y="4474"/>
                </a:lnTo>
                <a:lnTo>
                  <a:pt x="1116" y="4476"/>
                </a:lnTo>
                <a:lnTo>
                  <a:pt x="1146" y="4477"/>
                </a:lnTo>
                <a:lnTo>
                  <a:pt x="1176" y="4478"/>
                </a:lnTo>
                <a:lnTo>
                  <a:pt x="1207" y="4478"/>
                </a:lnTo>
                <a:lnTo>
                  <a:pt x="1238" y="4477"/>
                </a:lnTo>
                <a:lnTo>
                  <a:pt x="1269" y="4476"/>
                </a:lnTo>
                <a:lnTo>
                  <a:pt x="1299" y="4474"/>
                </a:lnTo>
                <a:lnTo>
                  <a:pt x="1330" y="4471"/>
                </a:lnTo>
                <a:lnTo>
                  <a:pt x="1361" y="4468"/>
                </a:lnTo>
                <a:lnTo>
                  <a:pt x="1391" y="4463"/>
                </a:lnTo>
                <a:lnTo>
                  <a:pt x="1423" y="4459"/>
                </a:lnTo>
                <a:lnTo>
                  <a:pt x="1453" y="4453"/>
                </a:lnTo>
                <a:lnTo>
                  <a:pt x="1484" y="4446"/>
                </a:lnTo>
                <a:lnTo>
                  <a:pt x="1514" y="4439"/>
                </a:lnTo>
                <a:lnTo>
                  <a:pt x="1544" y="4432"/>
                </a:lnTo>
                <a:lnTo>
                  <a:pt x="1575" y="4424"/>
                </a:lnTo>
                <a:lnTo>
                  <a:pt x="1604" y="4415"/>
                </a:lnTo>
                <a:lnTo>
                  <a:pt x="1635" y="4406"/>
                </a:lnTo>
                <a:lnTo>
                  <a:pt x="1664" y="4396"/>
                </a:lnTo>
                <a:lnTo>
                  <a:pt x="1694" y="4385"/>
                </a:lnTo>
                <a:lnTo>
                  <a:pt x="1724" y="4374"/>
                </a:lnTo>
                <a:lnTo>
                  <a:pt x="1753" y="4362"/>
                </a:lnTo>
                <a:lnTo>
                  <a:pt x="1778" y="4359"/>
                </a:lnTo>
                <a:lnTo>
                  <a:pt x="1803" y="4355"/>
                </a:lnTo>
                <a:lnTo>
                  <a:pt x="1828" y="4352"/>
                </a:lnTo>
                <a:lnTo>
                  <a:pt x="1852" y="4349"/>
                </a:lnTo>
                <a:lnTo>
                  <a:pt x="1878" y="4346"/>
                </a:lnTo>
                <a:lnTo>
                  <a:pt x="1902" y="4342"/>
                </a:lnTo>
                <a:lnTo>
                  <a:pt x="1926" y="4339"/>
                </a:lnTo>
                <a:lnTo>
                  <a:pt x="1950" y="4335"/>
                </a:lnTo>
                <a:lnTo>
                  <a:pt x="1957" y="4333"/>
                </a:lnTo>
                <a:lnTo>
                  <a:pt x="1963" y="4330"/>
                </a:lnTo>
                <a:lnTo>
                  <a:pt x="1967" y="4326"/>
                </a:lnTo>
                <a:lnTo>
                  <a:pt x="1971" y="4321"/>
                </a:lnTo>
                <a:lnTo>
                  <a:pt x="1973" y="4315"/>
                </a:lnTo>
                <a:lnTo>
                  <a:pt x="1975" y="4309"/>
                </a:lnTo>
                <a:lnTo>
                  <a:pt x="1976" y="4303"/>
                </a:lnTo>
                <a:lnTo>
                  <a:pt x="1975" y="4296"/>
                </a:lnTo>
                <a:lnTo>
                  <a:pt x="1974" y="4290"/>
                </a:lnTo>
                <a:lnTo>
                  <a:pt x="1972" y="4284"/>
                </a:lnTo>
                <a:lnTo>
                  <a:pt x="1969" y="4277"/>
                </a:lnTo>
                <a:lnTo>
                  <a:pt x="1965" y="4272"/>
                </a:lnTo>
                <a:lnTo>
                  <a:pt x="1960" y="4269"/>
                </a:lnTo>
                <a:lnTo>
                  <a:pt x="1954" y="4266"/>
                </a:lnTo>
                <a:lnTo>
                  <a:pt x="1948" y="4264"/>
                </a:lnTo>
                <a:lnTo>
                  <a:pt x="1941" y="4264"/>
                </a:lnTo>
                <a:lnTo>
                  <a:pt x="1911" y="4268"/>
                </a:lnTo>
                <a:lnTo>
                  <a:pt x="1881" y="4271"/>
                </a:lnTo>
                <a:lnTo>
                  <a:pt x="1850" y="4275"/>
                </a:lnTo>
                <a:lnTo>
                  <a:pt x="1819" y="4278"/>
                </a:lnTo>
                <a:lnTo>
                  <a:pt x="1815" y="4272"/>
                </a:lnTo>
                <a:lnTo>
                  <a:pt x="1809" y="4266"/>
                </a:lnTo>
                <a:lnTo>
                  <a:pt x="1803" y="4262"/>
                </a:lnTo>
                <a:lnTo>
                  <a:pt x="1797" y="4257"/>
                </a:lnTo>
                <a:lnTo>
                  <a:pt x="1790" y="4254"/>
                </a:lnTo>
                <a:lnTo>
                  <a:pt x="1782" y="4252"/>
                </a:lnTo>
                <a:lnTo>
                  <a:pt x="1773" y="4251"/>
                </a:lnTo>
                <a:lnTo>
                  <a:pt x="1765" y="4252"/>
                </a:lnTo>
                <a:lnTo>
                  <a:pt x="1743" y="4255"/>
                </a:lnTo>
                <a:lnTo>
                  <a:pt x="1720" y="4258"/>
                </a:lnTo>
                <a:lnTo>
                  <a:pt x="1695" y="4260"/>
                </a:lnTo>
                <a:lnTo>
                  <a:pt x="1671" y="4263"/>
                </a:lnTo>
                <a:lnTo>
                  <a:pt x="1646" y="4265"/>
                </a:lnTo>
                <a:lnTo>
                  <a:pt x="1620" y="4267"/>
                </a:lnTo>
                <a:lnTo>
                  <a:pt x="1595" y="4269"/>
                </a:lnTo>
                <a:lnTo>
                  <a:pt x="1569" y="4271"/>
                </a:lnTo>
                <a:lnTo>
                  <a:pt x="1605" y="4259"/>
                </a:lnTo>
                <a:lnTo>
                  <a:pt x="1641" y="4246"/>
                </a:lnTo>
                <a:lnTo>
                  <a:pt x="1676" y="4232"/>
                </a:lnTo>
                <a:lnTo>
                  <a:pt x="1712" y="4218"/>
                </a:lnTo>
                <a:lnTo>
                  <a:pt x="1746" y="4203"/>
                </a:lnTo>
                <a:lnTo>
                  <a:pt x="1779" y="4186"/>
                </a:lnTo>
                <a:lnTo>
                  <a:pt x="1814" y="4170"/>
                </a:lnTo>
                <a:lnTo>
                  <a:pt x="1846" y="4154"/>
                </a:lnTo>
                <a:lnTo>
                  <a:pt x="1854" y="4148"/>
                </a:lnTo>
                <a:lnTo>
                  <a:pt x="1861" y="4142"/>
                </a:lnTo>
                <a:lnTo>
                  <a:pt x="1866" y="4135"/>
                </a:lnTo>
                <a:lnTo>
                  <a:pt x="1869" y="4127"/>
                </a:lnTo>
                <a:lnTo>
                  <a:pt x="1870" y="4118"/>
                </a:lnTo>
                <a:lnTo>
                  <a:pt x="1870" y="4109"/>
                </a:lnTo>
                <a:lnTo>
                  <a:pt x="1869" y="4101"/>
                </a:lnTo>
                <a:lnTo>
                  <a:pt x="1866" y="4092"/>
                </a:lnTo>
                <a:lnTo>
                  <a:pt x="1862" y="4085"/>
                </a:lnTo>
                <a:lnTo>
                  <a:pt x="1857" y="4078"/>
                </a:lnTo>
                <a:lnTo>
                  <a:pt x="1850" y="4072"/>
                </a:lnTo>
                <a:lnTo>
                  <a:pt x="1843" y="4067"/>
                </a:lnTo>
                <a:lnTo>
                  <a:pt x="1836" y="4064"/>
                </a:lnTo>
                <a:lnTo>
                  <a:pt x="1827" y="4062"/>
                </a:lnTo>
                <a:lnTo>
                  <a:pt x="1818" y="4062"/>
                </a:lnTo>
                <a:lnTo>
                  <a:pt x="1809" y="4064"/>
                </a:lnTo>
                <a:lnTo>
                  <a:pt x="1764" y="4079"/>
                </a:lnTo>
                <a:lnTo>
                  <a:pt x="1721" y="4093"/>
                </a:lnTo>
                <a:lnTo>
                  <a:pt x="1677" y="4107"/>
                </a:lnTo>
                <a:lnTo>
                  <a:pt x="1633" y="4121"/>
                </a:lnTo>
                <a:lnTo>
                  <a:pt x="1589" y="4134"/>
                </a:lnTo>
                <a:lnTo>
                  <a:pt x="1544" y="4147"/>
                </a:lnTo>
                <a:lnTo>
                  <a:pt x="1500" y="4160"/>
                </a:lnTo>
                <a:lnTo>
                  <a:pt x="1455" y="4172"/>
                </a:lnTo>
                <a:lnTo>
                  <a:pt x="1411" y="4184"/>
                </a:lnTo>
                <a:lnTo>
                  <a:pt x="1366" y="4195"/>
                </a:lnTo>
                <a:lnTo>
                  <a:pt x="1321" y="4207"/>
                </a:lnTo>
                <a:lnTo>
                  <a:pt x="1277" y="4218"/>
                </a:lnTo>
                <a:lnTo>
                  <a:pt x="1231" y="4228"/>
                </a:lnTo>
                <a:lnTo>
                  <a:pt x="1187" y="4238"/>
                </a:lnTo>
                <a:lnTo>
                  <a:pt x="1141" y="4247"/>
                </a:lnTo>
                <a:lnTo>
                  <a:pt x="1095" y="4256"/>
                </a:lnTo>
                <a:lnTo>
                  <a:pt x="1076" y="4256"/>
                </a:lnTo>
                <a:lnTo>
                  <a:pt x="1057" y="4256"/>
                </a:lnTo>
                <a:lnTo>
                  <a:pt x="1038" y="4256"/>
                </a:lnTo>
                <a:lnTo>
                  <a:pt x="1018" y="4255"/>
                </a:lnTo>
                <a:lnTo>
                  <a:pt x="995" y="4251"/>
                </a:lnTo>
                <a:lnTo>
                  <a:pt x="973" y="4248"/>
                </a:lnTo>
                <a:lnTo>
                  <a:pt x="950" y="4244"/>
                </a:lnTo>
                <a:lnTo>
                  <a:pt x="927" y="4241"/>
                </a:lnTo>
                <a:lnTo>
                  <a:pt x="905" y="4234"/>
                </a:lnTo>
                <a:lnTo>
                  <a:pt x="882" y="4226"/>
                </a:lnTo>
                <a:lnTo>
                  <a:pt x="860" y="4218"/>
                </a:lnTo>
                <a:lnTo>
                  <a:pt x="838" y="4210"/>
                </a:lnTo>
                <a:lnTo>
                  <a:pt x="817" y="4201"/>
                </a:lnTo>
                <a:lnTo>
                  <a:pt x="795" y="4191"/>
                </a:lnTo>
                <a:lnTo>
                  <a:pt x="774" y="4181"/>
                </a:lnTo>
                <a:lnTo>
                  <a:pt x="754" y="4170"/>
                </a:lnTo>
                <a:lnTo>
                  <a:pt x="733" y="4159"/>
                </a:lnTo>
                <a:lnTo>
                  <a:pt x="713" y="4148"/>
                </a:lnTo>
                <a:lnTo>
                  <a:pt x="694" y="4136"/>
                </a:lnTo>
                <a:lnTo>
                  <a:pt x="675" y="4123"/>
                </a:lnTo>
                <a:lnTo>
                  <a:pt x="656" y="4109"/>
                </a:lnTo>
                <a:lnTo>
                  <a:pt x="638" y="4096"/>
                </a:lnTo>
                <a:lnTo>
                  <a:pt x="621" y="4081"/>
                </a:lnTo>
                <a:lnTo>
                  <a:pt x="604" y="4066"/>
                </a:lnTo>
                <a:lnTo>
                  <a:pt x="586" y="4051"/>
                </a:lnTo>
                <a:lnTo>
                  <a:pt x="570" y="4035"/>
                </a:lnTo>
                <a:lnTo>
                  <a:pt x="554" y="4017"/>
                </a:lnTo>
                <a:lnTo>
                  <a:pt x="539" y="3999"/>
                </a:lnTo>
                <a:lnTo>
                  <a:pt x="525" y="3981"/>
                </a:lnTo>
                <a:lnTo>
                  <a:pt x="510" y="3963"/>
                </a:lnTo>
                <a:lnTo>
                  <a:pt x="497" y="3943"/>
                </a:lnTo>
                <a:lnTo>
                  <a:pt x="484" y="3922"/>
                </a:lnTo>
                <a:lnTo>
                  <a:pt x="472" y="3901"/>
                </a:lnTo>
                <a:lnTo>
                  <a:pt x="460" y="3880"/>
                </a:lnTo>
                <a:lnTo>
                  <a:pt x="449" y="3858"/>
                </a:lnTo>
                <a:lnTo>
                  <a:pt x="438" y="3834"/>
                </a:lnTo>
                <a:lnTo>
                  <a:pt x="428" y="3810"/>
                </a:lnTo>
                <a:lnTo>
                  <a:pt x="419" y="3785"/>
                </a:lnTo>
                <a:lnTo>
                  <a:pt x="410" y="3759"/>
                </a:lnTo>
                <a:lnTo>
                  <a:pt x="403" y="3733"/>
                </a:lnTo>
                <a:lnTo>
                  <a:pt x="396" y="3706"/>
                </a:lnTo>
                <a:lnTo>
                  <a:pt x="389" y="3678"/>
                </a:lnTo>
                <a:lnTo>
                  <a:pt x="384" y="3650"/>
                </a:lnTo>
                <a:lnTo>
                  <a:pt x="380" y="3622"/>
                </a:lnTo>
                <a:lnTo>
                  <a:pt x="376" y="3593"/>
                </a:lnTo>
                <a:lnTo>
                  <a:pt x="373" y="3564"/>
                </a:lnTo>
                <a:lnTo>
                  <a:pt x="372" y="3535"/>
                </a:lnTo>
                <a:lnTo>
                  <a:pt x="370" y="3505"/>
                </a:lnTo>
                <a:lnTo>
                  <a:pt x="370" y="3476"/>
                </a:lnTo>
                <a:lnTo>
                  <a:pt x="370" y="3446"/>
                </a:lnTo>
                <a:lnTo>
                  <a:pt x="371" y="3415"/>
                </a:lnTo>
                <a:lnTo>
                  <a:pt x="373" y="3385"/>
                </a:lnTo>
                <a:lnTo>
                  <a:pt x="375" y="3355"/>
                </a:lnTo>
                <a:lnTo>
                  <a:pt x="378" y="3324"/>
                </a:lnTo>
                <a:lnTo>
                  <a:pt x="382" y="3294"/>
                </a:lnTo>
                <a:lnTo>
                  <a:pt x="386" y="3262"/>
                </a:lnTo>
                <a:lnTo>
                  <a:pt x="408" y="3200"/>
                </a:lnTo>
                <a:lnTo>
                  <a:pt x="430" y="3137"/>
                </a:lnTo>
                <a:lnTo>
                  <a:pt x="455" y="3074"/>
                </a:lnTo>
                <a:lnTo>
                  <a:pt x="480" y="3013"/>
                </a:lnTo>
                <a:lnTo>
                  <a:pt x="506" y="2950"/>
                </a:lnTo>
                <a:lnTo>
                  <a:pt x="534" y="2889"/>
                </a:lnTo>
                <a:lnTo>
                  <a:pt x="562" y="2827"/>
                </a:lnTo>
                <a:lnTo>
                  <a:pt x="592" y="2768"/>
                </a:lnTo>
                <a:lnTo>
                  <a:pt x="622" y="2707"/>
                </a:lnTo>
                <a:lnTo>
                  <a:pt x="653" y="2647"/>
                </a:lnTo>
                <a:lnTo>
                  <a:pt x="685" y="2589"/>
                </a:lnTo>
                <a:lnTo>
                  <a:pt x="716" y="2531"/>
                </a:lnTo>
                <a:lnTo>
                  <a:pt x="749" y="2473"/>
                </a:lnTo>
                <a:lnTo>
                  <a:pt x="781" y="2417"/>
                </a:lnTo>
                <a:lnTo>
                  <a:pt x="815" y="2360"/>
                </a:lnTo>
                <a:lnTo>
                  <a:pt x="847" y="2304"/>
                </a:lnTo>
                <a:lnTo>
                  <a:pt x="853" y="2295"/>
                </a:lnTo>
                <a:lnTo>
                  <a:pt x="859" y="2286"/>
                </a:lnTo>
                <a:lnTo>
                  <a:pt x="865" y="2277"/>
                </a:lnTo>
                <a:lnTo>
                  <a:pt x="871" y="2267"/>
                </a:lnTo>
                <a:lnTo>
                  <a:pt x="918" y="2215"/>
                </a:lnTo>
                <a:lnTo>
                  <a:pt x="966" y="2164"/>
                </a:lnTo>
                <a:lnTo>
                  <a:pt x="1014" y="2112"/>
                </a:lnTo>
                <a:lnTo>
                  <a:pt x="1063" y="2061"/>
                </a:lnTo>
                <a:lnTo>
                  <a:pt x="1112" y="2011"/>
                </a:lnTo>
                <a:lnTo>
                  <a:pt x="1161" y="1961"/>
                </a:lnTo>
                <a:lnTo>
                  <a:pt x="1211" y="1912"/>
                </a:lnTo>
                <a:lnTo>
                  <a:pt x="1262" y="1862"/>
                </a:lnTo>
                <a:lnTo>
                  <a:pt x="1312" y="1812"/>
                </a:lnTo>
                <a:lnTo>
                  <a:pt x="1364" y="1764"/>
                </a:lnTo>
                <a:lnTo>
                  <a:pt x="1416" y="1716"/>
                </a:lnTo>
                <a:lnTo>
                  <a:pt x="1467" y="1668"/>
                </a:lnTo>
                <a:lnTo>
                  <a:pt x="1573" y="1574"/>
                </a:lnTo>
                <a:lnTo>
                  <a:pt x="1679" y="1479"/>
                </a:lnTo>
                <a:lnTo>
                  <a:pt x="1788" y="1387"/>
                </a:lnTo>
                <a:lnTo>
                  <a:pt x="1897" y="1297"/>
                </a:lnTo>
                <a:lnTo>
                  <a:pt x="2008" y="1208"/>
                </a:lnTo>
                <a:lnTo>
                  <a:pt x="2118" y="1120"/>
                </a:lnTo>
                <a:lnTo>
                  <a:pt x="2231" y="1034"/>
                </a:lnTo>
                <a:lnTo>
                  <a:pt x="2344" y="949"/>
                </a:lnTo>
                <a:lnTo>
                  <a:pt x="2458" y="865"/>
                </a:lnTo>
                <a:lnTo>
                  <a:pt x="2573" y="783"/>
                </a:lnTo>
                <a:lnTo>
                  <a:pt x="2607" y="762"/>
                </a:lnTo>
                <a:lnTo>
                  <a:pt x="2641" y="742"/>
                </a:lnTo>
                <a:lnTo>
                  <a:pt x="2676" y="721"/>
                </a:lnTo>
                <a:lnTo>
                  <a:pt x="2710" y="700"/>
                </a:lnTo>
                <a:lnTo>
                  <a:pt x="2690" y="754"/>
                </a:lnTo>
                <a:lnTo>
                  <a:pt x="2668" y="809"/>
                </a:lnTo>
                <a:lnTo>
                  <a:pt x="2647" y="862"/>
                </a:lnTo>
                <a:lnTo>
                  <a:pt x="2626" y="916"/>
                </a:lnTo>
                <a:lnTo>
                  <a:pt x="2605" y="969"/>
                </a:lnTo>
                <a:lnTo>
                  <a:pt x="2582" y="1022"/>
                </a:lnTo>
                <a:lnTo>
                  <a:pt x="2560" y="1076"/>
                </a:lnTo>
                <a:lnTo>
                  <a:pt x="2537" y="1128"/>
                </a:lnTo>
                <a:lnTo>
                  <a:pt x="2523" y="1158"/>
                </a:lnTo>
                <a:lnTo>
                  <a:pt x="2511" y="1186"/>
                </a:lnTo>
                <a:lnTo>
                  <a:pt x="2498" y="1214"/>
                </a:lnTo>
                <a:lnTo>
                  <a:pt x="2485" y="1243"/>
                </a:lnTo>
                <a:lnTo>
                  <a:pt x="2472" y="1272"/>
                </a:lnTo>
                <a:lnTo>
                  <a:pt x="2460" y="1300"/>
                </a:lnTo>
                <a:lnTo>
                  <a:pt x="2446" y="1329"/>
                </a:lnTo>
                <a:lnTo>
                  <a:pt x="2433" y="1357"/>
                </a:lnTo>
                <a:lnTo>
                  <a:pt x="2431" y="1363"/>
                </a:lnTo>
                <a:lnTo>
                  <a:pt x="2430" y="1368"/>
                </a:lnTo>
                <a:lnTo>
                  <a:pt x="2429" y="1373"/>
                </a:lnTo>
                <a:lnTo>
                  <a:pt x="2428" y="1378"/>
                </a:lnTo>
                <a:lnTo>
                  <a:pt x="2429" y="1387"/>
                </a:lnTo>
                <a:lnTo>
                  <a:pt x="2432" y="1396"/>
                </a:lnTo>
                <a:lnTo>
                  <a:pt x="2436" y="1406"/>
                </a:lnTo>
                <a:lnTo>
                  <a:pt x="2441" y="1413"/>
                </a:lnTo>
                <a:lnTo>
                  <a:pt x="2448" y="1419"/>
                </a:lnTo>
                <a:lnTo>
                  <a:pt x="2456" y="1425"/>
                </a:lnTo>
                <a:lnTo>
                  <a:pt x="2464" y="1428"/>
                </a:lnTo>
                <a:lnTo>
                  <a:pt x="2473" y="1431"/>
                </a:lnTo>
                <a:lnTo>
                  <a:pt x="2481" y="1432"/>
                </a:lnTo>
                <a:lnTo>
                  <a:pt x="2489" y="1431"/>
                </a:lnTo>
                <a:lnTo>
                  <a:pt x="2493" y="1430"/>
                </a:lnTo>
                <a:lnTo>
                  <a:pt x="2497" y="1428"/>
                </a:lnTo>
                <a:lnTo>
                  <a:pt x="2501" y="1426"/>
                </a:lnTo>
                <a:lnTo>
                  <a:pt x="2505" y="1423"/>
                </a:lnTo>
                <a:lnTo>
                  <a:pt x="2508" y="1420"/>
                </a:lnTo>
                <a:lnTo>
                  <a:pt x="2511" y="1416"/>
                </a:lnTo>
                <a:lnTo>
                  <a:pt x="2514" y="1412"/>
                </a:lnTo>
                <a:lnTo>
                  <a:pt x="2517" y="1407"/>
                </a:lnTo>
                <a:lnTo>
                  <a:pt x="2529" y="1382"/>
                </a:lnTo>
                <a:lnTo>
                  <a:pt x="2540" y="1357"/>
                </a:lnTo>
                <a:lnTo>
                  <a:pt x="2552" y="1333"/>
                </a:lnTo>
                <a:lnTo>
                  <a:pt x="2563" y="1308"/>
                </a:lnTo>
                <a:lnTo>
                  <a:pt x="2574" y="1283"/>
                </a:lnTo>
                <a:lnTo>
                  <a:pt x="2584" y="1259"/>
                </a:lnTo>
                <a:lnTo>
                  <a:pt x="2595" y="1234"/>
                </a:lnTo>
                <a:lnTo>
                  <a:pt x="2607" y="1209"/>
                </a:lnTo>
                <a:lnTo>
                  <a:pt x="2643" y="1128"/>
                </a:lnTo>
                <a:lnTo>
                  <a:pt x="2680" y="1048"/>
                </a:lnTo>
                <a:lnTo>
                  <a:pt x="2716" y="967"/>
                </a:lnTo>
                <a:lnTo>
                  <a:pt x="2752" y="887"/>
                </a:lnTo>
                <a:lnTo>
                  <a:pt x="2788" y="807"/>
                </a:lnTo>
                <a:lnTo>
                  <a:pt x="2825" y="727"/>
                </a:lnTo>
                <a:lnTo>
                  <a:pt x="2861" y="646"/>
                </a:lnTo>
                <a:lnTo>
                  <a:pt x="2897" y="565"/>
                </a:lnTo>
                <a:lnTo>
                  <a:pt x="2883" y="608"/>
                </a:lnTo>
                <a:lnTo>
                  <a:pt x="2869" y="652"/>
                </a:lnTo>
                <a:lnTo>
                  <a:pt x="2856" y="695"/>
                </a:lnTo>
                <a:lnTo>
                  <a:pt x="2843" y="740"/>
                </a:lnTo>
                <a:lnTo>
                  <a:pt x="2831" y="783"/>
                </a:lnTo>
                <a:lnTo>
                  <a:pt x="2818" y="828"/>
                </a:lnTo>
                <a:lnTo>
                  <a:pt x="2807" y="871"/>
                </a:lnTo>
                <a:lnTo>
                  <a:pt x="2796" y="916"/>
                </a:lnTo>
                <a:lnTo>
                  <a:pt x="2784" y="945"/>
                </a:lnTo>
                <a:lnTo>
                  <a:pt x="2772" y="973"/>
                </a:lnTo>
                <a:lnTo>
                  <a:pt x="2760" y="1003"/>
                </a:lnTo>
                <a:lnTo>
                  <a:pt x="2747" y="1031"/>
                </a:lnTo>
                <a:lnTo>
                  <a:pt x="2735" y="1060"/>
                </a:lnTo>
                <a:lnTo>
                  <a:pt x="2723" y="1089"/>
                </a:lnTo>
                <a:lnTo>
                  <a:pt x="2711" y="1117"/>
                </a:lnTo>
                <a:lnTo>
                  <a:pt x="2698" y="1147"/>
                </a:lnTo>
                <a:lnTo>
                  <a:pt x="2689" y="1166"/>
                </a:lnTo>
                <a:lnTo>
                  <a:pt x="2680" y="1185"/>
                </a:lnTo>
                <a:lnTo>
                  <a:pt x="2670" y="1204"/>
                </a:lnTo>
                <a:lnTo>
                  <a:pt x="2660" y="1223"/>
                </a:lnTo>
                <a:lnTo>
                  <a:pt x="2651" y="1243"/>
                </a:lnTo>
                <a:lnTo>
                  <a:pt x="2641" y="1262"/>
                </a:lnTo>
                <a:lnTo>
                  <a:pt x="2632" y="1281"/>
                </a:lnTo>
                <a:lnTo>
                  <a:pt x="2622" y="1300"/>
                </a:lnTo>
                <a:lnTo>
                  <a:pt x="2618" y="1308"/>
                </a:lnTo>
                <a:lnTo>
                  <a:pt x="2616" y="1318"/>
                </a:lnTo>
                <a:lnTo>
                  <a:pt x="2616" y="1327"/>
                </a:lnTo>
                <a:lnTo>
                  <a:pt x="2618" y="1335"/>
                </a:lnTo>
                <a:lnTo>
                  <a:pt x="2621" y="1343"/>
                </a:lnTo>
                <a:lnTo>
                  <a:pt x="2625" y="1351"/>
                </a:lnTo>
                <a:lnTo>
                  <a:pt x="2630" y="1358"/>
                </a:lnTo>
                <a:lnTo>
                  <a:pt x="2636" y="1363"/>
                </a:lnTo>
                <a:lnTo>
                  <a:pt x="2643" y="1368"/>
                </a:lnTo>
                <a:lnTo>
                  <a:pt x="2650" y="1372"/>
                </a:lnTo>
                <a:lnTo>
                  <a:pt x="2658" y="1374"/>
                </a:lnTo>
                <a:lnTo>
                  <a:pt x="2666" y="1374"/>
                </a:lnTo>
                <a:lnTo>
                  <a:pt x="2675" y="1374"/>
                </a:lnTo>
                <a:lnTo>
                  <a:pt x="2683" y="1371"/>
                </a:lnTo>
                <a:lnTo>
                  <a:pt x="2691" y="1366"/>
                </a:lnTo>
                <a:lnTo>
                  <a:pt x="2699" y="1359"/>
                </a:lnTo>
                <a:lnTo>
                  <a:pt x="2709" y="1348"/>
                </a:lnTo>
                <a:lnTo>
                  <a:pt x="2718" y="1336"/>
                </a:lnTo>
                <a:lnTo>
                  <a:pt x="2728" y="1324"/>
                </a:lnTo>
                <a:lnTo>
                  <a:pt x="2737" y="1312"/>
                </a:lnTo>
                <a:lnTo>
                  <a:pt x="2741" y="1318"/>
                </a:lnTo>
                <a:lnTo>
                  <a:pt x="2746" y="1323"/>
                </a:lnTo>
                <a:lnTo>
                  <a:pt x="2752" y="1326"/>
                </a:lnTo>
                <a:lnTo>
                  <a:pt x="2758" y="1330"/>
                </a:lnTo>
                <a:lnTo>
                  <a:pt x="2763" y="1332"/>
                </a:lnTo>
                <a:lnTo>
                  <a:pt x="2769" y="1333"/>
                </a:lnTo>
                <a:lnTo>
                  <a:pt x="2776" y="1334"/>
                </a:lnTo>
                <a:lnTo>
                  <a:pt x="2782" y="1334"/>
                </a:lnTo>
                <a:lnTo>
                  <a:pt x="2788" y="1333"/>
                </a:lnTo>
                <a:lnTo>
                  <a:pt x="2794" y="1331"/>
                </a:lnTo>
                <a:lnTo>
                  <a:pt x="2800" y="1329"/>
                </a:lnTo>
                <a:lnTo>
                  <a:pt x="2806" y="1325"/>
                </a:lnTo>
                <a:lnTo>
                  <a:pt x="2811" y="1320"/>
                </a:lnTo>
                <a:lnTo>
                  <a:pt x="2816" y="1315"/>
                </a:lnTo>
                <a:lnTo>
                  <a:pt x="2820" y="1307"/>
                </a:lnTo>
                <a:lnTo>
                  <a:pt x="2825" y="1299"/>
                </a:lnTo>
                <a:lnTo>
                  <a:pt x="2847" y="1243"/>
                </a:lnTo>
                <a:lnTo>
                  <a:pt x="2868" y="1187"/>
                </a:lnTo>
                <a:lnTo>
                  <a:pt x="2890" y="1129"/>
                </a:lnTo>
                <a:lnTo>
                  <a:pt x="2912" y="1073"/>
                </a:lnTo>
                <a:lnTo>
                  <a:pt x="2932" y="1016"/>
                </a:lnTo>
                <a:lnTo>
                  <a:pt x="2953" y="959"/>
                </a:lnTo>
                <a:lnTo>
                  <a:pt x="2974" y="902"/>
                </a:lnTo>
                <a:lnTo>
                  <a:pt x="2993" y="845"/>
                </a:lnTo>
                <a:lnTo>
                  <a:pt x="2997" y="833"/>
                </a:lnTo>
                <a:lnTo>
                  <a:pt x="3021" y="764"/>
                </a:lnTo>
                <a:lnTo>
                  <a:pt x="3044" y="695"/>
                </a:lnTo>
                <a:lnTo>
                  <a:pt x="3067" y="625"/>
                </a:lnTo>
                <a:lnTo>
                  <a:pt x="3089" y="557"/>
                </a:lnTo>
                <a:lnTo>
                  <a:pt x="3111" y="487"/>
                </a:lnTo>
                <a:lnTo>
                  <a:pt x="3133" y="417"/>
                </a:lnTo>
                <a:lnTo>
                  <a:pt x="3154" y="347"/>
                </a:lnTo>
                <a:lnTo>
                  <a:pt x="3174" y="27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0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" grpId="0"/>
      <p:bldP spid="6" grpId="0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94033D1-422F-C1D5-6387-117E6782C6A9}"/>
              </a:ext>
            </a:extLst>
          </p:cNvPr>
          <p:cNvSpPr txBox="1">
            <a:spLocks/>
          </p:cNvSpPr>
          <p:nvPr/>
        </p:nvSpPr>
        <p:spPr>
          <a:xfrm>
            <a:off x="835118" y="1067097"/>
            <a:ext cx="5877191" cy="56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5000"/>
              </a:lnSpc>
              <a:defRPr sz="5400" i="1" spc="-300">
                <a:gradFill>
                  <a:gsLst>
                    <a:gs pos="0">
                      <a:srgbClr val="43BD97"/>
                    </a:gs>
                    <a:gs pos="100000">
                      <a:srgbClr val="4077E4">
                        <a:alpha val="88000"/>
                      </a:srgbClr>
                    </a:gs>
                  </a:gsLst>
                  <a:lin ang="18900000" scaled="1"/>
                </a:gradFill>
                <a:latin typeface="Lato Black" panose="020F0A02020204030203" pitchFamily="34" charset="0"/>
                <a:cs typeface="Lato Black" panose="020F0A02020204030203" pitchFamily="34" charset="0"/>
              </a:defRPr>
            </a:lvl1pPr>
            <a:lvl2pPr marL="1095566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/>
            </a:lvl2pPr>
            <a:lvl3pPr marL="1825943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/>
            </a:lvl3pPr>
            <a:lvl4pPr marL="2556320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4pPr>
            <a:lvl5pPr marL="3286697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5pPr>
            <a:lvl6pPr marL="4017074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6pPr>
            <a:lvl7pPr marL="4747451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7pPr>
            <a:lvl8pPr marL="5477828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8pPr>
            <a:lvl9pPr marL="6208205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9pPr>
          </a:lstStyle>
          <a:p>
            <a:r>
              <a:rPr lang="en-US" sz="3600" i="0" spc="-150" dirty="0">
                <a:solidFill>
                  <a:srgbClr val="0B2C4D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Hasil </a:t>
            </a:r>
            <a:r>
              <a:rPr lang="en-US" sz="3600" b="1" i="0" spc="-150" dirty="0">
                <a:solidFill>
                  <a:schemeClr val="accent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Prediksi</a:t>
            </a:r>
            <a:endParaRPr lang="id-ID" sz="3600" b="1" i="0" spc="-150" dirty="0">
              <a:solidFill>
                <a:schemeClr val="accent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D4815D0-22A8-8CF0-587C-756644EAD1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3" t="44118" r="6681" b="36551"/>
          <a:stretch/>
        </p:blipFill>
        <p:spPr>
          <a:xfrm>
            <a:off x="712693" y="5861540"/>
            <a:ext cx="10559727" cy="57150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4C88F05-B043-80A4-B1E8-40F928E58BAA}"/>
              </a:ext>
            </a:extLst>
          </p:cNvPr>
          <p:cNvSpPr txBox="1">
            <a:spLocks/>
          </p:cNvSpPr>
          <p:nvPr/>
        </p:nvSpPr>
        <p:spPr>
          <a:xfrm>
            <a:off x="1130300" y="1787618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Dari data yang diberikan pada tahap 2, hasil prediksi yang diperoleh 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r>
              <a:rPr lang="en-US" dirty="0"/>
              <a:t>Metrics yang didapat pada dashboard</a:t>
            </a:r>
          </a:p>
          <a:p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5295BA-A701-9CAC-1D94-242AAD8A14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5" t="56921" r="45621" b="25185"/>
          <a:stretch/>
        </p:blipFill>
        <p:spPr>
          <a:xfrm>
            <a:off x="1383344" y="2207404"/>
            <a:ext cx="4780737" cy="16208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458496-AEAB-ADC3-F79F-DB1F937633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26" r="14794" b="24074"/>
          <a:stretch/>
        </p:blipFill>
        <p:spPr>
          <a:xfrm>
            <a:off x="1383344" y="4650596"/>
            <a:ext cx="5942377" cy="571500"/>
          </a:xfrm>
          <a:prstGeom prst="rect">
            <a:avLst/>
          </a:prstGeom>
        </p:spPr>
      </p:pic>
      <p:sp>
        <p:nvSpPr>
          <p:cNvPr id="9" name="Freeform 7">
            <a:extLst>
              <a:ext uri="{FF2B5EF4-FFF2-40B4-BE49-F238E27FC236}">
                <a16:creationId xmlns:a16="http://schemas.microsoft.com/office/drawing/2014/main" id="{11EB4B91-1195-194E-5FE0-FB688ACF32FC}"/>
              </a:ext>
            </a:extLst>
          </p:cNvPr>
          <p:cNvSpPr>
            <a:spLocks noEditPoints="1"/>
          </p:cNvSpPr>
          <p:nvPr/>
        </p:nvSpPr>
        <p:spPr bwMode="auto">
          <a:xfrm rot="10800000">
            <a:off x="7436609" y="3963287"/>
            <a:ext cx="720725" cy="1016000"/>
          </a:xfrm>
          <a:custGeom>
            <a:avLst/>
            <a:gdLst>
              <a:gd name="T0" fmla="*/ 2643 w 3175"/>
              <a:gd name="T1" fmla="*/ 515 h 4478"/>
              <a:gd name="T2" fmla="*/ 2522 w 3175"/>
              <a:gd name="T3" fmla="*/ 643 h 4478"/>
              <a:gd name="T4" fmla="*/ 1374 w 3175"/>
              <a:gd name="T5" fmla="*/ 1634 h 4478"/>
              <a:gd name="T6" fmla="*/ 1482 w 3175"/>
              <a:gd name="T7" fmla="*/ 1515 h 4478"/>
              <a:gd name="T8" fmla="*/ 1946 w 3175"/>
              <a:gd name="T9" fmla="*/ 891 h 4478"/>
              <a:gd name="T10" fmla="*/ 1379 w 3175"/>
              <a:gd name="T11" fmla="*/ 1431 h 4478"/>
              <a:gd name="T12" fmla="*/ 1616 w 3175"/>
              <a:gd name="T13" fmla="*/ 1153 h 4478"/>
              <a:gd name="T14" fmla="*/ 825 w 3175"/>
              <a:gd name="T15" fmla="*/ 2136 h 4478"/>
              <a:gd name="T16" fmla="*/ 437 w 3175"/>
              <a:gd name="T17" fmla="*/ 2645 h 4478"/>
              <a:gd name="T18" fmla="*/ 228 w 3175"/>
              <a:gd name="T19" fmla="*/ 3101 h 4478"/>
              <a:gd name="T20" fmla="*/ 191 w 3175"/>
              <a:gd name="T21" fmla="*/ 3604 h 4478"/>
              <a:gd name="T22" fmla="*/ 216 w 3175"/>
              <a:gd name="T23" fmla="*/ 3106 h 4478"/>
              <a:gd name="T24" fmla="*/ 458 w 3175"/>
              <a:gd name="T25" fmla="*/ 2591 h 4478"/>
              <a:gd name="T26" fmla="*/ 3175 w 3175"/>
              <a:gd name="T27" fmla="*/ 259 h 4478"/>
              <a:gd name="T28" fmla="*/ 3132 w 3175"/>
              <a:gd name="T29" fmla="*/ 197 h 4478"/>
              <a:gd name="T30" fmla="*/ 3076 w 3175"/>
              <a:gd name="T31" fmla="*/ 146 h 4478"/>
              <a:gd name="T32" fmla="*/ 3043 w 3175"/>
              <a:gd name="T33" fmla="*/ 80 h 4478"/>
              <a:gd name="T34" fmla="*/ 2729 w 3175"/>
              <a:gd name="T35" fmla="*/ 33 h 4478"/>
              <a:gd name="T36" fmla="*/ 1867 w 3175"/>
              <a:gd name="T37" fmla="*/ 0 h 4478"/>
              <a:gd name="T38" fmla="*/ 1694 w 3175"/>
              <a:gd name="T39" fmla="*/ 76 h 4478"/>
              <a:gd name="T40" fmla="*/ 1871 w 3175"/>
              <a:gd name="T41" fmla="*/ 137 h 4478"/>
              <a:gd name="T42" fmla="*/ 1561 w 3175"/>
              <a:gd name="T43" fmla="*/ 169 h 4478"/>
              <a:gd name="T44" fmla="*/ 1732 w 3175"/>
              <a:gd name="T45" fmla="*/ 245 h 4478"/>
              <a:gd name="T46" fmla="*/ 1873 w 3175"/>
              <a:gd name="T47" fmla="*/ 303 h 4478"/>
              <a:gd name="T48" fmla="*/ 1952 w 3175"/>
              <a:gd name="T49" fmla="*/ 380 h 4478"/>
              <a:gd name="T50" fmla="*/ 1905 w 3175"/>
              <a:gd name="T51" fmla="*/ 445 h 4478"/>
              <a:gd name="T52" fmla="*/ 2659 w 3175"/>
              <a:gd name="T53" fmla="*/ 359 h 4478"/>
              <a:gd name="T54" fmla="*/ 1824 w 3175"/>
              <a:gd name="T55" fmla="*/ 857 h 4478"/>
              <a:gd name="T56" fmla="*/ 1068 w 3175"/>
              <a:gd name="T57" fmla="*/ 1602 h 4478"/>
              <a:gd name="T58" fmla="*/ 424 w 3175"/>
              <a:gd name="T59" fmla="*/ 2392 h 4478"/>
              <a:gd name="T60" fmla="*/ 93 w 3175"/>
              <a:gd name="T61" fmla="*/ 2996 h 4478"/>
              <a:gd name="T62" fmla="*/ 3 w 3175"/>
              <a:gd name="T63" fmla="*/ 3553 h 4478"/>
              <a:gd name="T64" fmla="*/ 220 w 3175"/>
              <a:gd name="T65" fmla="*/ 4033 h 4478"/>
              <a:gd name="T66" fmla="*/ 377 w 3175"/>
              <a:gd name="T67" fmla="*/ 4274 h 4478"/>
              <a:gd name="T68" fmla="*/ 606 w 3175"/>
              <a:gd name="T69" fmla="*/ 4388 h 4478"/>
              <a:gd name="T70" fmla="*/ 1054 w 3175"/>
              <a:gd name="T71" fmla="*/ 4471 h 4478"/>
              <a:gd name="T72" fmla="*/ 1484 w 3175"/>
              <a:gd name="T73" fmla="*/ 4446 h 4478"/>
              <a:gd name="T74" fmla="*/ 1878 w 3175"/>
              <a:gd name="T75" fmla="*/ 4346 h 4478"/>
              <a:gd name="T76" fmla="*/ 1969 w 3175"/>
              <a:gd name="T77" fmla="*/ 4277 h 4478"/>
              <a:gd name="T78" fmla="*/ 1790 w 3175"/>
              <a:gd name="T79" fmla="*/ 4254 h 4478"/>
              <a:gd name="T80" fmla="*/ 1676 w 3175"/>
              <a:gd name="T81" fmla="*/ 4232 h 4478"/>
              <a:gd name="T82" fmla="*/ 1862 w 3175"/>
              <a:gd name="T83" fmla="*/ 4085 h 4478"/>
              <a:gd name="T84" fmla="*/ 1500 w 3175"/>
              <a:gd name="T85" fmla="*/ 4160 h 4478"/>
              <a:gd name="T86" fmla="*/ 995 w 3175"/>
              <a:gd name="T87" fmla="*/ 4251 h 4478"/>
              <a:gd name="T88" fmla="*/ 694 w 3175"/>
              <a:gd name="T89" fmla="*/ 4136 h 4478"/>
              <a:gd name="T90" fmla="*/ 472 w 3175"/>
              <a:gd name="T91" fmla="*/ 3901 h 4478"/>
              <a:gd name="T92" fmla="*/ 372 w 3175"/>
              <a:gd name="T93" fmla="*/ 3535 h 4478"/>
              <a:gd name="T94" fmla="*/ 506 w 3175"/>
              <a:gd name="T95" fmla="*/ 2950 h 4478"/>
              <a:gd name="T96" fmla="*/ 865 w 3175"/>
              <a:gd name="T97" fmla="*/ 2277 h 4478"/>
              <a:gd name="T98" fmla="*/ 1573 w 3175"/>
              <a:gd name="T99" fmla="*/ 1574 h 4478"/>
              <a:gd name="T100" fmla="*/ 2690 w 3175"/>
              <a:gd name="T101" fmla="*/ 754 h 4478"/>
              <a:gd name="T102" fmla="*/ 2446 w 3175"/>
              <a:gd name="T103" fmla="*/ 1329 h 4478"/>
              <a:gd name="T104" fmla="*/ 2481 w 3175"/>
              <a:gd name="T105" fmla="*/ 1432 h 4478"/>
              <a:gd name="T106" fmla="*/ 2574 w 3175"/>
              <a:gd name="T107" fmla="*/ 1283 h 4478"/>
              <a:gd name="T108" fmla="*/ 2856 w 3175"/>
              <a:gd name="T109" fmla="*/ 695 h 4478"/>
              <a:gd name="T110" fmla="*/ 2689 w 3175"/>
              <a:gd name="T111" fmla="*/ 1166 h 4478"/>
              <a:gd name="T112" fmla="*/ 2630 w 3175"/>
              <a:gd name="T113" fmla="*/ 1358 h 4478"/>
              <a:gd name="T114" fmla="*/ 2741 w 3175"/>
              <a:gd name="T115" fmla="*/ 1318 h 4478"/>
              <a:gd name="T116" fmla="*/ 2820 w 3175"/>
              <a:gd name="T117" fmla="*/ 1307 h 4478"/>
              <a:gd name="T118" fmla="*/ 3089 w 3175"/>
              <a:gd name="T119" fmla="*/ 557 h 4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175" h="4478">
                <a:moveTo>
                  <a:pt x="1973" y="993"/>
                </a:moveTo>
                <a:lnTo>
                  <a:pt x="2022" y="952"/>
                </a:lnTo>
                <a:lnTo>
                  <a:pt x="2070" y="913"/>
                </a:lnTo>
                <a:lnTo>
                  <a:pt x="2120" y="873"/>
                </a:lnTo>
                <a:lnTo>
                  <a:pt x="2171" y="835"/>
                </a:lnTo>
                <a:lnTo>
                  <a:pt x="2221" y="797"/>
                </a:lnTo>
                <a:lnTo>
                  <a:pt x="2273" y="760"/>
                </a:lnTo>
                <a:lnTo>
                  <a:pt x="2324" y="723"/>
                </a:lnTo>
                <a:lnTo>
                  <a:pt x="2377" y="687"/>
                </a:lnTo>
                <a:lnTo>
                  <a:pt x="2429" y="652"/>
                </a:lnTo>
                <a:lnTo>
                  <a:pt x="2482" y="616"/>
                </a:lnTo>
                <a:lnTo>
                  <a:pt x="2536" y="582"/>
                </a:lnTo>
                <a:lnTo>
                  <a:pt x="2589" y="548"/>
                </a:lnTo>
                <a:lnTo>
                  <a:pt x="2643" y="515"/>
                </a:lnTo>
                <a:lnTo>
                  <a:pt x="2698" y="483"/>
                </a:lnTo>
                <a:lnTo>
                  <a:pt x="2754" y="451"/>
                </a:lnTo>
                <a:lnTo>
                  <a:pt x="2808" y="420"/>
                </a:lnTo>
                <a:lnTo>
                  <a:pt x="2803" y="433"/>
                </a:lnTo>
                <a:lnTo>
                  <a:pt x="2798" y="447"/>
                </a:lnTo>
                <a:lnTo>
                  <a:pt x="2793" y="461"/>
                </a:lnTo>
                <a:lnTo>
                  <a:pt x="2788" y="476"/>
                </a:lnTo>
                <a:lnTo>
                  <a:pt x="2785" y="486"/>
                </a:lnTo>
                <a:lnTo>
                  <a:pt x="2781" y="497"/>
                </a:lnTo>
                <a:lnTo>
                  <a:pt x="2729" y="525"/>
                </a:lnTo>
                <a:lnTo>
                  <a:pt x="2678" y="555"/>
                </a:lnTo>
                <a:lnTo>
                  <a:pt x="2626" y="584"/>
                </a:lnTo>
                <a:lnTo>
                  <a:pt x="2574" y="613"/>
                </a:lnTo>
                <a:lnTo>
                  <a:pt x="2522" y="643"/>
                </a:lnTo>
                <a:lnTo>
                  <a:pt x="2472" y="673"/>
                </a:lnTo>
                <a:lnTo>
                  <a:pt x="2421" y="703"/>
                </a:lnTo>
                <a:lnTo>
                  <a:pt x="2370" y="735"/>
                </a:lnTo>
                <a:lnTo>
                  <a:pt x="2320" y="765"/>
                </a:lnTo>
                <a:lnTo>
                  <a:pt x="2269" y="796"/>
                </a:lnTo>
                <a:lnTo>
                  <a:pt x="2219" y="829"/>
                </a:lnTo>
                <a:lnTo>
                  <a:pt x="2170" y="861"/>
                </a:lnTo>
                <a:lnTo>
                  <a:pt x="2120" y="894"/>
                </a:lnTo>
                <a:lnTo>
                  <a:pt x="2070" y="926"/>
                </a:lnTo>
                <a:lnTo>
                  <a:pt x="2022" y="959"/>
                </a:lnTo>
                <a:lnTo>
                  <a:pt x="1973" y="993"/>
                </a:lnTo>
                <a:close/>
                <a:moveTo>
                  <a:pt x="1431" y="1583"/>
                </a:moveTo>
                <a:lnTo>
                  <a:pt x="1402" y="1609"/>
                </a:lnTo>
                <a:lnTo>
                  <a:pt x="1374" y="1634"/>
                </a:lnTo>
                <a:lnTo>
                  <a:pt x="1345" y="1661"/>
                </a:lnTo>
                <a:lnTo>
                  <a:pt x="1316" y="1687"/>
                </a:lnTo>
                <a:lnTo>
                  <a:pt x="1287" y="1713"/>
                </a:lnTo>
                <a:lnTo>
                  <a:pt x="1257" y="1741"/>
                </a:lnTo>
                <a:lnTo>
                  <a:pt x="1229" y="1767"/>
                </a:lnTo>
                <a:lnTo>
                  <a:pt x="1200" y="1794"/>
                </a:lnTo>
                <a:lnTo>
                  <a:pt x="1228" y="1757"/>
                </a:lnTo>
                <a:lnTo>
                  <a:pt x="1257" y="1720"/>
                </a:lnTo>
                <a:lnTo>
                  <a:pt x="1288" y="1683"/>
                </a:lnTo>
                <a:lnTo>
                  <a:pt x="1318" y="1647"/>
                </a:lnTo>
                <a:lnTo>
                  <a:pt x="1359" y="1613"/>
                </a:lnTo>
                <a:lnTo>
                  <a:pt x="1399" y="1580"/>
                </a:lnTo>
                <a:lnTo>
                  <a:pt x="1441" y="1547"/>
                </a:lnTo>
                <a:lnTo>
                  <a:pt x="1482" y="1515"/>
                </a:lnTo>
                <a:lnTo>
                  <a:pt x="1524" y="1482"/>
                </a:lnTo>
                <a:lnTo>
                  <a:pt x="1567" y="1450"/>
                </a:lnTo>
                <a:lnTo>
                  <a:pt x="1609" y="1419"/>
                </a:lnTo>
                <a:lnTo>
                  <a:pt x="1652" y="1387"/>
                </a:lnTo>
                <a:lnTo>
                  <a:pt x="1623" y="1412"/>
                </a:lnTo>
                <a:lnTo>
                  <a:pt x="1596" y="1436"/>
                </a:lnTo>
                <a:lnTo>
                  <a:pt x="1569" y="1460"/>
                </a:lnTo>
                <a:lnTo>
                  <a:pt x="1540" y="1485"/>
                </a:lnTo>
                <a:lnTo>
                  <a:pt x="1513" y="1509"/>
                </a:lnTo>
                <a:lnTo>
                  <a:pt x="1486" y="1533"/>
                </a:lnTo>
                <a:lnTo>
                  <a:pt x="1458" y="1558"/>
                </a:lnTo>
                <a:lnTo>
                  <a:pt x="1431" y="1583"/>
                </a:lnTo>
                <a:close/>
                <a:moveTo>
                  <a:pt x="1988" y="855"/>
                </a:moveTo>
                <a:lnTo>
                  <a:pt x="1946" y="891"/>
                </a:lnTo>
                <a:lnTo>
                  <a:pt x="1902" y="926"/>
                </a:lnTo>
                <a:lnTo>
                  <a:pt x="1860" y="962"/>
                </a:lnTo>
                <a:lnTo>
                  <a:pt x="1817" y="1000"/>
                </a:lnTo>
                <a:lnTo>
                  <a:pt x="1775" y="1036"/>
                </a:lnTo>
                <a:lnTo>
                  <a:pt x="1734" y="1074"/>
                </a:lnTo>
                <a:lnTo>
                  <a:pt x="1692" y="1112"/>
                </a:lnTo>
                <a:lnTo>
                  <a:pt x="1652" y="1151"/>
                </a:lnTo>
                <a:lnTo>
                  <a:pt x="1612" y="1189"/>
                </a:lnTo>
                <a:lnTo>
                  <a:pt x="1572" y="1228"/>
                </a:lnTo>
                <a:lnTo>
                  <a:pt x="1532" y="1268"/>
                </a:lnTo>
                <a:lnTo>
                  <a:pt x="1494" y="1308"/>
                </a:lnTo>
                <a:lnTo>
                  <a:pt x="1455" y="1349"/>
                </a:lnTo>
                <a:lnTo>
                  <a:pt x="1417" y="1389"/>
                </a:lnTo>
                <a:lnTo>
                  <a:pt x="1379" y="1431"/>
                </a:lnTo>
                <a:lnTo>
                  <a:pt x="1342" y="1472"/>
                </a:lnTo>
                <a:lnTo>
                  <a:pt x="1305" y="1503"/>
                </a:lnTo>
                <a:lnTo>
                  <a:pt x="1269" y="1534"/>
                </a:lnTo>
                <a:lnTo>
                  <a:pt x="1231" y="1564"/>
                </a:lnTo>
                <a:lnTo>
                  <a:pt x="1195" y="1596"/>
                </a:lnTo>
                <a:lnTo>
                  <a:pt x="1238" y="1543"/>
                </a:lnTo>
                <a:lnTo>
                  <a:pt x="1283" y="1492"/>
                </a:lnTo>
                <a:lnTo>
                  <a:pt x="1328" y="1441"/>
                </a:lnTo>
                <a:lnTo>
                  <a:pt x="1374" y="1390"/>
                </a:lnTo>
                <a:lnTo>
                  <a:pt x="1421" y="1342"/>
                </a:lnTo>
                <a:lnTo>
                  <a:pt x="1468" y="1293"/>
                </a:lnTo>
                <a:lnTo>
                  <a:pt x="1517" y="1246"/>
                </a:lnTo>
                <a:lnTo>
                  <a:pt x="1567" y="1198"/>
                </a:lnTo>
                <a:lnTo>
                  <a:pt x="1616" y="1153"/>
                </a:lnTo>
                <a:lnTo>
                  <a:pt x="1668" y="1107"/>
                </a:lnTo>
                <a:lnTo>
                  <a:pt x="1720" y="1063"/>
                </a:lnTo>
                <a:lnTo>
                  <a:pt x="1771" y="1020"/>
                </a:lnTo>
                <a:lnTo>
                  <a:pt x="1825" y="978"/>
                </a:lnTo>
                <a:lnTo>
                  <a:pt x="1879" y="936"/>
                </a:lnTo>
                <a:lnTo>
                  <a:pt x="1934" y="895"/>
                </a:lnTo>
                <a:lnTo>
                  <a:pt x="1988" y="855"/>
                </a:lnTo>
                <a:close/>
                <a:moveTo>
                  <a:pt x="824" y="2159"/>
                </a:moveTo>
                <a:lnTo>
                  <a:pt x="816" y="2168"/>
                </a:lnTo>
                <a:lnTo>
                  <a:pt x="808" y="2176"/>
                </a:lnTo>
                <a:lnTo>
                  <a:pt x="801" y="2184"/>
                </a:lnTo>
                <a:lnTo>
                  <a:pt x="794" y="2191"/>
                </a:lnTo>
                <a:lnTo>
                  <a:pt x="809" y="2164"/>
                </a:lnTo>
                <a:lnTo>
                  <a:pt x="825" y="2136"/>
                </a:lnTo>
                <a:lnTo>
                  <a:pt x="840" y="2109"/>
                </a:lnTo>
                <a:lnTo>
                  <a:pt x="856" y="2083"/>
                </a:lnTo>
                <a:lnTo>
                  <a:pt x="869" y="2067"/>
                </a:lnTo>
                <a:lnTo>
                  <a:pt x="883" y="2053"/>
                </a:lnTo>
                <a:lnTo>
                  <a:pt x="898" y="2038"/>
                </a:lnTo>
                <a:lnTo>
                  <a:pt x="912" y="2024"/>
                </a:lnTo>
                <a:lnTo>
                  <a:pt x="889" y="2057"/>
                </a:lnTo>
                <a:lnTo>
                  <a:pt x="867" y="2092"/>
                </a:lnTo>
                <a:lnTo>
                  <a:pt x="845" y="2126"/>
                </a:lnTo>
                <a:lnTo>
                  <a:pt x="824" y="2159"/>
                </a:lnTo>
                <a:close/>
                <a:moveTo>
                  <a:pt x="539" y="2497"/>
                </a:moveTo>
                <a:lnTo>
                  <a:pt x="496" y="2556"/>
                </a:lnTo>
                <a:lnTo>
                  <a:pt x="457" y="2616"/>
                </a:lnTo>
                <a:lnTo>
                  <a:pt x="437" y="2645"/>
                </a:lnTo>
                <a:lnTo>
                  <a:pt x="418" y="2676"/>
                </a:lnTo>
                <a:lnTo>
                  <a:pt x="400" y="2707"/>
                </a:lnTo>
                <a:lnTo>
                  <a:pt x="383" y="2737"/>
                </a:lnTo>
                <a:lnTo>
                  <a:pt x="365" y="2769"/>
                </a:lnTo>
                <a:lnTo>
                  <a:pt x="349" y="2800"/>
                </a:lnTo>
                <a:lnTo>
                  <a:pt x="333" y="2831"/>
                </a:lnTo>
                <a:lnTo>
                  <a:pt x="318" y="2864"/>
                </a:lnTo>
                <a:lnTo>
                  <a:pt x="303" y="2895"/>
                </a:lnTo>
                <a:lnTo>
                  <a:pt x="288" y="2928"/>
                </a:lnTo>
                <a:lnTo>
                  <a:pt x="275" y="2961"/>
                </a:lnTo>
                <a:lnTo>
                  <a:pt x="263" y="2993"/>
                </a:lnTo>
                <a:lnTo>
                  <a:pt x="250" y="3029"/>
                </a:lnTo>
                <a:lnTo>
                  <a:pt x="239" y="3065"/>
                </a:lnTo>
                <a:lnTo>
                  <a:pt x="228" y="3101"/>
                </a:lnTo>
                <a:lnTo>
                  <a:pt x="219" y="3138"/>
                </a:lnTo>
                <a:lnTo>
                  <a:pt x="210" y="3175"/>
                </a:lnTo>
                <a:lnTo>
                  <a:pt x="203" y="3212"/>
                </a:lnTo>
                <a:lnTo>
                  <a:pt x="196" y="3250"/>
                </a:lnTo>
                <a:lnTo>
                  <a:pt x="191" y="3288"/>
                </a:lnTo>
                <a:lnTo>
                  <a:pt x="188" y="3326"/>
                </a:lnTo>
                <a:lnTo>
                  <a:pt x="185" y="3364"/>
                </a:lnTo>
                <a:lnTo>
                  <a:pt x="183" y="3402"/>
                </a:lnTo>
                <a:lnTo>
                  <a:pt x="183" y="3441"/>
                </a:lnTo>
                <a:lnTo>
                  <a:pt x="184" y="3478"/>
                </a:lnTo>
                <a:lnTo>
                  <a:pt x="186" y="3516"/>
                </a:lnTo>
                <a:lnTo>
                  <a:pt x="189" y="3554"/>
                </a:lnTo>
                <a:lnTo>
                  <a:pt x="193" y="3592"/>
                </a:lnTo>
                <a:lnTo>
                  <a:pt x="191" y="3604"/>
                </a:lnTo>
                <a:lnTo>
                  <a:pt x="190" y="3615"/>
                </a:lnTo>
                <a:lnTo>
                  <a:pt x="183" y="3575"/>
                </a:lnTo>
                <a:lnTo>
                  <a:pt x="177" y="3536"/>
                </a:lnTo>
                <a:lnTo>
                  <a:pt x="173" y="3497"/>
                </a:lnTo>
                <a:lnTo>
                  <a:pt x="171" y="3458"/>
                </a:lnTo>
                <a:lnTo>
                  <a:pt x="171" y="3418"/>
                </a:lnTo>
                <a:lnTo>
                  <a:pt x="172" y="3379"/>
                </a:lnTo>
                <a:lnTo>
                  <a:pt x="174" y="3339"/>
                </a:lnTo>
                <a:lnTo>
                  <a:pt x="178" y="3301"/>
                </a:lnTo>
                <a:lnTo>
                  <a:pt x="183" y="3261"/>
                </a:lnTo>
                <a:lnTo>
                  <a:pt x="190" y="3222"/>
                </a:lnTo>
                <a:lnTo>
                  <a:pt x="197" y="3184"/>
                </a:lnTo>
                <a:lnTo>
                  <a:pt x="206" y="3144"/>
                </a:lnTo>
                <a:lnTo>
                  <a:pt x="216" y="3106"/>
                </a:lnTo>
                <a:lnTo>
                  <a:pt x="229" y="3067"/>
                </a:lnTo>
                <a:lnTo>
                  <a:pt x="241" y="3029"/>
                </a:lnTo>
                <a:lnTo>
                  <a:pt x="254" y="2991"/>
                </a:lnTo>
                <a:lnTo>
                  <a:pt x="269" y="2953"/>
                </a:lnTo>
                <a:lnTo>
                  <a:pt x="284" y="2915"/>
                </a:lnTo>
                <a:lnTo>
                  <a:pt x="301" y="2878"/>
                </a:lnTo>
                <a:lnTo>
                  <a:pt x="318" y="2841"/>
                </a:lnTo>
                <a:lnTo>
                  <a:pt x="336" y="2804"/>
                </a:lnTo>
                <a:lnTo>
                  <a:pt x="354" y="2768"/>
                </a:lnTo>
                <a:lnTo>
                  <a:pt x="375" y="2731"/>
                </a:lnTo>
                <a:lnTo>
                  <a:pt x="394" y="2696"/>
                </a:lnTo>
                <a:lnTo>
                  <a:pt x="415" y="2660"/>
                </a:lnTo>
                <a:lnTo>
                  <a:pt x="435" y="2626"/>
                </a:lnTo>
                <a:lnTo>
                  <a:pt x="458" y="2591"/>
                </a:lnTo>
                <a:lnTo>
                  <a:pt x="479" y="2557"/>
                </a:lnTo>
                <a:lnTo>
                  <a:pt x="501" y="2524"/>
                </a:lnTo>
                <a:lnTo>
                  <a:pt x="525" y="2490"/>
                </a:lnTo>
                <a:lnTo>
                  <a:pt x="548" y="2458"/>
                </a:lnTo>
                <a:lnTo>
                  <a:pt x="570" y="2426"/>
                </a:lnTo>
                <a:lnTo>
                  <a:pt x="562" y="2444"/>
                </a:lnTo>
                <a:lnTo>
                  <a:pt x="554" y="2461"/>
                </a:lnTo>
                <a:lnTo>
                  <a:pt x="546" y="2479"/>
                </a:lnTo>
                <a:lnTo>
                  <a:pt x="539" y="2497"/>
                </a:lnTo>
                <a:lnTo>
                  <a:pt x="539" y="2497"/>
                </a:lnTo>
                <a:close/>
                <a:moveTo>
                  <a:pt x="3174" y="276"/>
                </a:moveTo>
                <a:lnTo>
                  <a:pt x="3175" y="270"/>
                </a:lnTo>
                <a:lnTo>
                  <a:pt x="3175" y="265"/>
                </a:lnTo>
                <a:lnTo>
                  <a:pt x="3175" y="259"/>
                </a:lnTo>
                <a:lnTo>
                  <a:pt x="3174" y="254"/>
                </a:lnTo>
                <a:lnTo>
                  <a:pt x="3173" y="249"/>
                </a:lnTo>
                <a:lnTo>
                  <a:pt x="3170" y="244"/>
                </a:lnTo>
                <a:lnTo>
                  <a:pt x="3168" y="239"/>
                </a:lnTo>
                <a:lnTo>
                  <a:pt x="3164" y="235"/>
                </a:lnTo>
                <a:lnTo>
                  <a:pt x="3161" y="231"/>
                </a:lnTo>
                <a:lnTo>
                  <a:pt x="3157" y="227"/>
                </a:lnTo>
                <a:lnTo>
                  <a:pt x="3152" y="224"/>
                </a:lnTo>
                <a:lnTo>
                  <a:pt x="3148" y="221"/>
                </a:lnTo>
                <a:lnTo>
                  <a:pt x="3138" y="217"/>
                </a:lnTo>
                <a:lnTo>
                  <a:pt x="3127" y="215"/>
                </a:lnTo>
                <a:lnTo>
                  <a:pt x="3129" y="209"/>
                </a:lnTo>
                <a:lnTo>
                  <a:pt x="3131" y="203"/>
                </a:lnTo>
                <a:lnTo>
                  <a:pt x="3132" y="197"/>
                </a:lnTo>
                <a:lnTo>
                  <a:pt x="3132" y="192"/>
                </a:lnTo>
                <a:lnTo>
                  <a:pt x="3131" y="186"/>
                </a:lnTo>
                <a:lnTo>
                  <a:pt x="3130" y="180"/>
                </a:lnTo>
                <a:lnTo>
                  <a:pt x="3129" y="175"/>
                </a:lnTo>
                <a:lnTo>
                  <a:pt x="3126" y="170"/>
                </a:lnTo>
                <a:lnTo>
                  <a:pt x="3124" y="165"/>
                </a:lnTo>
                <a:lnTo>
                  <a:pt x="3119" y="160"/>
                </a:lnTo>
                <a:lnTo>
                  <a:pt x="3115" y="156"/>
                </a:lnTo>
                <a:lnTo>
                  <a:pt x="3110" y="153"/>
                </a:lnTo>
                <a:lnTo>
                  <a:pt x="3105" y="150"/>
                </a:lnTo>
                <a:lnTo>
                  <a:pt x="3099" y="148"/>
                </a:lnTo>
                <a:lnTo>
                  <a:pt x="3092" y="146"/>
                </a:lnTo>
                <a:lnTo>
                  <a:pt x="3085" y="146"/>
                </a:lnTo>
                <a:lnTo>
                  <a:pt x="3076" y="146"/>
                </a:lnTo>
                <a:lnTo>
                  <a:pt x="3068" y="145"/>
                </a:lnTo>
                <a:lnTo>
                  <a:pt x="3059" y="145"/>
                </a:lnTo>
                <a:lnTo>
                  <a:pt x="3050" y="145"/>
                </a:lnTo>
                <a:lnTo>
                  <a:pt x="3053" y="140"/>
                </a:lnTo>
                <a:lnTo>
                  <a:pt x="3056" y="134"/>
                </a:lnTo>
                <a:lnTo>
                  <a:pt x="3057" y="128"/>
                </a:lnTo>
                <a:lnTo>
                  <a:pt x="3058" y="121"/>
                </a:lnTo>
                <a:lnTo>
                  <a:pt x="3059" y="115"/>
                </a:lnTo>
                <a:lnTo>
                  <a:pt x="3058" y="109"/>
                </a:lnTo>
                <a:lnTo>
                  <a:pt x="3057" y="102"/>
                </a:lnTo>
                <a:lnTo>
                  <a:pt x="3055" y="96"/>
                </a:lnTo>
                <a:lnTo>
                  <a:pt x="3052" y="91"/>
                </a:lnTo>
                <a:lnTo>
                  <a:pt x="3049" y="85"/>
                </a:lnTo>
                <a:lnTo>
                  <a:pt x="3043" y="80"/>
                </a:lnTo>
                <a:lnTo>
                  <a:pt x="3039" y="75"/>
                </a:lnTo>
                <a:lnTo>
                  <a:pt x="3033" y="72"/>
                </a:lnTo>
                <a:lnTo>
                  <a:pt x="3027" y="68"/>
                </a:lnTo>
                <a:lnTo>
                  <a:pt x="3020" y="66"/>
                </a:lnTo>
                <a:lnTo>
                  <a:pt x="3012" y="65"/>
                </a:lnTo>
                <a:lnTo>
                  <a:pt x="2985" y="62"/>
                </a:lnTo>
                <a:lnTo>
                  <a:pt x="2957" y="59"/>
                </a:lnTo>
                <a:lnTo>
                  <a:pt x="2930" y="56"/>
                </a:lnTo>
                <a:lnTo>
                  <a:pt x="2903" y="53"/>
                </a:lnTo>
                <a:lnTo>
                  <a:pt x="2875" y="51"/>
                </a:lnTo>
                <a:lnTo>
                  <a:pt x="2849" y="48"/>
                </a:lnTo>
                <a:lnTo>
                  <a:pt x="2821" y="46"/>
                </a:lnTo>
                <a:lnTo>
                  <a:pt x="2794" y="44"/>
                </a:lnTo>
                <a:lnTo>
                  <a:pt x="2729" y="33"/>
                </a:lnTo>
                <a:lnTo>
                  <a:pt x="2664" y="26"/>
                </a:lnTo>
                <a:lnTo>
                  <a:pt x="2598" y="19"/>
                </a:lnTo>
                <a:lnTo>
                  <a:pt x="2534" y="14"/>
                </a:lnTo>
                <a:lnTo>
                  <a:pt x="2468" y="10"/>
                </a:lnTo>
                <a:lnTo>
                  <a:pt x="2402" y="7"/>
                </a:lnTo>
                <a:lnTo>
                  <a:pt x="2336" y="6"/>
                </a:lnTo>
                <a:lnTo>
                  <a:pt x="2270" y="6"/>
                </a:lnTo>
                <a:lnTo>
                  <a:pt x="2259" y="8"/>
                </a:lnTo>
                <a:lnTo>
                  <a:pt x="2194" y="6"/>
                </a:lnTo>
                <a:lnTo>
                  <a:pt x="2128" y="4"/>
                </a:lnTo>
                <a:lnTo>
                  <a:pt x="2063" y="2"/>
                </a:lnTo>
                <a:lnTo>
                  <a:pt x="1997" y="1"/>
                </a:lnTo>
                <a:lnTo>
                  <a:pt x="1933" y="0"/>
                </a:lnTo>
                <a:lnTo>
                  <a:pt x="1867" y="0"/>
                </a:lnTo>
                <a:lnTo>
                  <a:pt x="1801" y="0"/>
                </a:lnTo>
                <a:lnTo>
                  <a:pt x="1736" y="0"/>
                </a:lnTo>
                <a:lnTo>
                  <a:pt x="1726" y="1"/>
                </a:lnTo>
                <a:lnTo>
                  <a:pt x="1718" y="4"/>
                </a:lnTo>
                <a:lnTo>
                  <a:pt x="1710" y="8"/>
                </a:lnTo>
                <a:lnTo>
                  <a:pt x="1703" y="14"/>
                </a:lnTo>
                <a:lnTo>
                  <a:pt x="1698" y="20"/>
                </a:lnTo>
                <a:lnTo>
                  <a:pt x="1693" y="28"/>
                </a:lnTo>
                <a:lnTo>
                  <a:pt x="1690" y="35"/>
                </a:lnTo>
                <a:lnTo>
                  <a:pt x="1688" y="45"/>
                </a:lnTo>
                <a:lnTo>
                  <a:pt x="1688" y="53"/>
                </a:lnTo>
                <a:lnTo>
                  <a:pt x="1688" y="61"/>
                </a:lnTo>
                <a:lnTo>
                  <a:pt x="1690" y="69"/>
                </a:lnTo>
                <a:lnTo>
                  <a:pt x="1694" y="76"/>
                </a:lnTo>
                <a:lnTo>
                  <a:pt x="1698" y="83"/>
                </a:lnTo>
                <a:lnTo>
                  <a:pt x="1705" y="88"/>
                </a:lnTo>
                <a:lnTo>
                  <a:pt x="1714" y="93"/>
                </a:lnTo>
                <a:lnTo>
                  <a:pt x="1723" y="96"/>
                </a:lnTo>
                <a:lnTo>
                  <a:pt x="1752" y="101"/>
                </a:lnTo>
                <a:lnTo>
                  <a:pt x="1782" y="107"/>
                </a:lnTo>
                <a:lnTo>
                  <a:pt x="1811" y="113"/>
                </a:lnTo>
                <a:lnTo>
                  <a:pt x="1840" y="118"/>
                </a:lnTo>
                <a:lnTo>
                  <a:pt x="1870" y="123"/>
                </a:lnTo>
                <a:lnTo>
                  <a:pt x="1899" y="129"/>
                </a:lnTo>
                <a:lnTo>
                  <a:pt x="1928" y="134"/>
                </a:lnTo>
                <a:lnTo>
                  <a:pt x="1958" y="139"/>
                </a:lnTo>
                <a:lnTo>
                  <a:pt x="1914" y="138"/>
                </a:lnTo>
                <a:lnTo>
                  <a:pt x="1871" y="137"/>
                </a:lnTo>
                <a:lnTo>
                  <a:pt x="1827" y="135"/>
                </a:lnTo>
                <a:lnTo>
                  <a:pt x="1783" y="134"/>
                </a:lnTo>
                <a:lnTo>
                  <a:pt x="1739" y="132"/>
                </a:lnTo>
                <a:lnTo>
                  <a:pt x="1695" y="131"/>
                </a:lnTo>
                <a:lnTo>
                  <a:pt x="1651" y="129"/>
                </a:lnTo>
                <a:lnTo>
                  <a:pt x="1607" y="126"/>
                </a:lnTo>
                <a:lnTo>
                  <a:pt x="1598" y="128"/>
                </a:lnTo>
                <a:lnTo>
                  <a:pt x="1589" y="130"/>
                </a:lnTo>
                <a:lnTo>
                  <a:pt x="1582" y="134"/>
                </a:lnTo>
                <a:lnTo>
                  <a:pt x="1576" y="139"/>
                </a:lnTo>
                <a:lnTo>
                  <a:pt x="1570" y="146"/>
                </a:lnTo>
                <a:lnTo>
                  <a:pt x="1566" y="153"/>
                </a:lnTo>
                <a:lnTo>
                  <a:pt x="1563" y="161"/>
                </a:lnTo>
                <a:lnTo>
                  <a:pt x="1561" y="169"/>
                </a:lnTo>
                <a:lnTo>
                  <a:pt x="1561" y="177"/>
                </a:lnTo>
                <a:lnTo>
                  <a:pt x="1561" y="185"/>
                </a:lnTo>
                <a:lnTo>
                  <a:pt x="1563" y="193"/>
                </a:lnTo>
                <a:lnTo>
                  <a:pt x="1567" y="201"/>
                </a:lnTo>
                <a:lnTo>
                  <a:pt x="1572" y="207"/>
                </a:lnTo>
                <a:lnTo>
                  <a:pt x="1578" y="214"/>
                </a:lnTo>
                <a:lnTo>
                  <a:pt x="1585" y="218"/>
                </a:lnTo>
                <a:lnTo>
                  <a:pt x="1595" y="221"/>
                </a:lnTo>
                <a:lnTo>
                  <a:pt x="1617" y="225"/>
                </a:lnTo>
                <a:lnTo>
                  <a:pt x="1641" y="229"/>
                </a:lnTo>
                <a:lnTo>
                  <a:pt x="1663" y="233"/>
                </a:lnTo>
                <a:lnTo>
                  <a:pt x="1686" y="238"/>
                </a:lnTo>
                <a:lnTo>
                  <a:pt x="1710" y="242"/>
                </a:lnTo>
                <a:lnTo>
                  <a:pt x="1732" y="245"/>
                </a:lnTo>
                <a:lnTo>
                  <a:pt x="1755" y="249"/>
                </a:lnTo>
                <a:lnTo>
                  <a:pt x="1778" y="253"/>
                </a:lnTo>
                <a:lnTo>
                  <a:pt x="1778" y="260"/>
                </a:lnTo>
                <a:lnTo>
                  <a:pt x="1779" y="267"/>
                </a:lnTo>
                <a:lnTo>
                  <a:pt x="1783" y="273"/>
                </a:lnTo>
                <a:lnTo>
                  <a:pt x="1786" y="279"/>
                </a:lnTo>
                <a:lnTo>
                  <a:pt x="1790" y="284"/>
                </a:lnTo>
                <a:lnTo>
                  <a:pt x="1796" y="289"/>
                </a:lnTo>
                <a:lnTo>
                  <a:pt x="1802" y="292"/>
                </a:lnTo>
                <a:lnTo>
                  <a:pt x="1810" y="293"/>
                </a:lnTo>
                <a:lnTo>
                  <a:pt x="1822" y="295"/>
                </a:lnTo>
                <a:lnTo>
                  <a:pt x="1822" y="295"/>
                </a:lnTo>
                <a:lnTo>
                  <a:pt x="1823" y="295"/>
                </a:lnTo>
                <a:lnTo>
                  <a:pt x="1873" y="303"/>
                </a:lnTo>
                <a:lnTo>
                  <a:pt x="1921" y="309"/>
                </a:lnTo>
                <a:lnTo>
                  <a:pt x="1971" y="315"/>
                </a:lnTo>
                <a:lnTo>
                  <a:pt x="2021" y="320"/>
                </a:lnTo>
                <a:lnTo>
                  <a:pt x="2070" y="325"/>
                </a:lnTo>
                <a:lnTo>
                  <a:pt x="2120" y="330"/>
                </a:lnTo>
                <a:lnTo>
                  <a:pt x="2169" y="334"/>
                </a:lnTo>
                <a:lnTo>
                  <a:pt x="2218" y="338"/>
                </a:lnTo>
                <a:lnTo>
                  <a:pt x="2181" y="344"/>
                </a:lnTo>
                <a:lnTo>
                  <a:pt x="2142" y="350"/>
                </a:lnTo>
                <a:lnTo>
                  <a:pt x="2104" y="356"/>
                </a:lnTo>
                <a:lnTo>
                  <a:pt x="2066" y="362"/>
                </a:lnTo>
                <a:lnTo>
                  <a:pt x="2028" y="368"/>
                </a:lnTo>
                <a:lnTo>
                  <a:pt x="1990" y="374"/>
                </a:lnTo>
                <a:lnTo>
                  <a:pt x="1952" y="380"/>
                </a:lnTo>
                <a:lnTo>
                  <a:pt x="1913" y="387"/>
                </a:lnTo>
                <a:lnTo>
                  <a:pt x="1907" y="389"/>
                </a:lnTo>
                <a:lnTo>
                  <a:pt x="1902" y="392"/>
                </a:lnTo>
                <a:lnTo>
                  <a:pt x="1898" y="395"/>
                </a:lnTo>
                <a:lnTo>
                  <a:pt x="1895" y="400"/>
                </a:lnTo>
                <a:lnTo>
                  <a:pt x="1893" y="405"/>
                </a:lnTo>
                <a:lnTo>
                  <a:pt x="1892" y="410"/>
                </a:lnTo>
                <a:lnTo>
                  <a:pt x="1891" y="416"/>
                </a:lnTo>
                <a:lnTo>
                  <a:pt x="1891" y="422"/>
                </a:lnTo>
                <a:lnTo>
                  <a:pt x="1893" y="427"/>
                </a:lnTo>
                <a:lnTo>
                  <a:pt x="1895" y="432"/>
                </a:lnTo>
                <a:lnTo>
                  <a:pt x="1897" y="437"/>
                </a:lnTo>
                <a:lnTo>
                  <a:pt x="1901" y="442"/>
                </a:lnTo>
                <a:lnTo>
                  <a:pt x="1905" y="445"/>
                </a:lnTo>
                <a:lnTo>
                  <a:pt x="1910" y="447"/>
                </a:lnTo>
                <a:lnTo>
                  <a:pt x="1915" y="448"/>
                </a:lnTo>
                <a:lnTo>
                  <a:pt x="1922" y="448"/>
                </a:lnTo>
                <a:lnTo>
                  <a:pt x="2007" y="437"/>
                </a:lnTo>
                <a:lnTo>
                  <a:pt x="2091" y="426"/>
                </a:lnTo>
                <a:lnTo>
                  <a:pt x="2175" y="415"/>
                </a:lnTo>
                <a:lnTo>
                  <a:pt x="2259" y="404"/>
                </a:lnTo>
                <a:lnTo>
                  <a:pt x="2343" y="393"/>
                </a:lnTo>
                <a:lnTo>
                  <a:pt x="2427" y="380"/>
                </a:lnTo>
                <a:lnTo>
                  <a:pt x="2511" y="369"/>
                </a:lnTo>
                <a:lnTo>
                  <a:pt x="2595" y="358"/>
                </a:lnTo>
                <a:lnTo>
                  <a:pt x="2617" y="358"/>
                </a:lnTo>
                <a:lnTo>
                  <a:pt x="2638" y="358"/>
                </a:lnTo>
                <a:lnTo>
                  <a:pt x="2659" y="359"/>
                </a:lnTo>
                <a:lnTo>
                  <a:pt x="2680" y="359"/>
                </a:lnTo>
                <a:lnTo>
                  <a:pt x="2610" y="390"/>
                </a:lnTo>
                <a:lnTo>
                  <a:pt x="2541" y="422"/>
                </a:lnTo>
                <a:lnTo>
                  <a:pt x="2472" y="455"/>
                </a:lnTo>
                <a:lnTo>
                  <a:pt x="2403" y="490"/>
                </a:lnTo>
                <a:lnTo>
                  <a:pt x="2336" y="526"/>
                </a:lnTo>
                <a:lnTo>
                  <a:pt x="2269" y="564"/>
                </a:lnTo>
                <a:lnTo>
                  <a:pt x="2203" y="601"/>
                </a:lnTo>
                <a:lnTo>
                  <a:pt x="2138" y="642"/>
                </a:lnTo>
                <a:lnTo>
                  <a:pt x="2073" y="682"/>
                </a:lnTo>
                <a:lnTo>
                  <a:pt x="2010" y="724"/>
                </a:lnTo>
                <a:lnTo>
                  <a:pt x="1947" y="767"/>
                </a:lnTo>
                <a:lnTo>
                  <a:pt x="1885" y="812"/>
                </a:lnTo>
                <a:lnTo>
                  <a:pt x="1824" y="857"/>
                </a:lnTo>
                <a:lnTo>
                  <a:pt x="1764" y="904"/>
                </a:lnTo>
                <a:lnTo>
                  <a:pt x="1704" y="951"/>
                </a:lnTo>
                <a:lnTo>
                  <a:pt x="1646" y="1000"/>
                </a:lnTo>
                <a:lnTo>
                  <a:pt x="1589" y="1049"/>
                </a:lnTo>
                <a:lnTo>
                  <a:pt x="1532" y="1100"/>
                </a:lnTo>
                <a:lnTo>
                  <a:pt x="1476" y="1152"/>
                </a:lnTo>
                <a:lnTo>
                  <a:pt x="1422" y="1205"/>
                </a:lnTo>
                <a:lnTo>
                  <a:pt x="1368" y="1259"/>
                </a:lnTo>
                <a:lnTo>
                  <a:pt x="1315" y="1313"/>
                </a:lnTo>
                <a:lnTo>
                  <a:pt x="1264" y="1369"/>
                </a:lnTo>
                <a:lnTo>
                  <a:pt x="1213" y="1426"/>
                </a:lnTo>
                <a:lnTo>
                  <a:pt x="1163" y="1484"/>
                </a:lnTo>
                <a:lnTo>
                  <a:pt x="1115" y="1542"/>
                </a:lnTo>
                <a:lnTo>
                  <a:pt x="1068" y="1602"/>
                </a:lnTo>
                <a:lnTo>
                  <a:pt x="1021" y="1663"/>
                </a:lnTo>
                <a:lnTo>
                  <a:pt x="976" y="1723"/>
                </a:lnTo>
                <a:lnTo>
                  <a:pt x="932" y="1786"/>
                </a:lnTo>
                <a:lnTo>
                  <a:pt x="890" y="1849"/>
                </a:lnTo>
                <a:lnTo>
                  <a:pt x="847" y="1913"/>
                </a:lnTo>
                <a:lnTo>
                  <a:pt x="796" y="1963"/>
                </a:lnTo>
                <a:lnTo>
                  <a:pt x="747" y="2014"/>
                </a:lnTo>
                <a:lnTo>
                  <a:pt x="698" y="2065"/>
                </a:lnTo>
                <a:lnTo>
                  <a:pt x="649" y="2118"/>
                </a:lnTo>
                <a:lnTo>
                  <a:pt x="602" y="2172"/>
                </a:lnTo>
                <a:lnTo>
                  <a:pt x="556" y="2225"/>
                </a:lnTo>
                <a:lnTo>
                  <a:pt x="510" y="2281"/>
                </a:lnTo>
                <a:lnTo>
                  <a:pt x="467" y="2337"/>
                </a:lnTo>
                <a:lnTo>
                  <a:pt x="424" y="2392"/>
                </a:lnTo>
                <a:lnTo>
                  <a:pt x="383" y="2450"/>
                </a:lnTo>
                <a:lnTo>
                  <a:pt x="343" y="2509"/>
                </a:lnTo>
                <a:lnTo>
                  <a:pt x="305" y="2567"/>
                </a:lnTo>
                <a:lnTo>
                  <a:pt x="268" y="2628"/>
                </a:lnTo>
                <a:lnTo>
                  <a:pt x="233" y="2689"/>
                </a:lnTo>
                <a:lnTo>
                  <a:pt x="216" y="2720"/>
                </a:lnTo>
                <a:lnTo>
                  <a:pt x="200" y="2750"/>
                </a:lnTo>
                <a:lnTo>
                  <a:pt x="184" y="2782"/>
                </a:lnTo>
                <a:lnTo>
                  <a:pt x="169" y="2814"/>
                </a:lnTo>
                <a:lnTo>
                  <a:pt x="153" y="2849"/>
                </a:lnTo>
                <a:lnTo>
                  <a:pt x="136" y="2885"/>
                </a:lnTo>
                <a:lnTo>
                  <a:pt x="121" y="2921"/>
                </a:lnTo>
                <a:lnTo>
                  <a:pt x="107" y="2958"/>
                </a:lnTo>
                <a:lnTo>
                  <a:pt x="93" y="2996"/>
                </a:lnTo>
                <a:lnTo>
                  <a:pt x="80" y="3035"/>
                </a:lnTo>
                <a:lnTo>
                  <a:pt x="66" y="3073"/>
                </a:lnTo>
                <a:lnTo>
                  <a:pt x="55" y="3113"/>
                </a:lnTo>
                <a:lnTo>
                  <a:pt x="44" y="3152"/>
                </a:lnTo>
                <a:lnTo>
                  <a:pt x="35" y="3192"/>
                </a:lnTo>
                <a:lnTo>
                  <a:pt x="26" y="3232"/>
                </a:lnTo>
                <a:lnTo>
                  <a:pt x="19" y="3273"/>
                </a:lnTo>
                <a:lnTo>
                  <a:pt x="12" y="3313"/>
                </a:lnTo>
                <a:lnTo>
                  <a:pt x="7" y="3354"/>
                </a:lnTo>
                <a:lnTo>
                  <a:pt x="4" y="3393"/>
                </a:lnTo>
                <a:lnTo>
                  <a:pt x="1" y="3434"/>
                </a:lnTo>
                <a:lnTo>
                  <a:pt x="0" y="3474"/>
                </a:lnTo>
                <a:lnTo>
                  <a:pt x="1" y="3513"/>
                </a:lnTo>
                <a:lnTo>
                  <a:pt x="3" y="3553"/>
                </a:lnTo>
                <a:lnTo>
                  <a:pt x="7" y="3592"/>
                </a:lnTo>
                <a:lnTo>
                  <a:pt x="13" y="3631"/>
                </a:lnTo>
                <a:lnTo>
                  <a:pt x="20" y="3669"/>
                </a:lnTo>
                <a:lnTo>
                  <a:pt x="30" y="3707"/>
                </a:lnTo>
                <a:lnTo>
                  <a:pt x="41" y="3744"/>
                </a:lnTo>
                <a:lnTo>
                  <a:pt x="54" y="3781"/>
                </a:lnTo>
                <a:lnTo>
                  <a:pt x="71" y="3816"/>
                </a:lnTo>
                <a:lnTo>
                  <a:pt x="88" y="3851"/>
                </a:lnTo>
                <a:lnTo>
                  <a:pt x="108" y="3885"/>
                </a:lnTo>
                <a:lnTo>
                  <a:pt x="130" y="3918"/>
                </a:lnTo>
                <a:lnTo>
                  <a:pt x="156" y="3951"/>
                </a:lnTo>
                <a:lnTo>
                  <a:pt x="182" y="3981"/>
                </a:lnTo>
                <a:lnTo>
                  <a:pt x="212" y="4011"/>
                </a:lnTo>
                <a:lnTo>
                  <a:pt x="220" y="4033"/>
                </a:lnTo>
                <a:lnTo>
                  <a:pt x="228" y="4055"/>
                </a:lnTo>
                <a:lnTo>
                  <a:pt x="237" y="4076"/>
                </a:lnTo>
                <a:lnTo>
                  <a:pt x="246" y="4097"/>
                </a:lnTo>
                <a:lnTo>
                  <a:pt x="257" y="4119"/>
                </a:lnTo>
                <a:lnTo>
                  <a:pt x="268" y="4140"/>
                </a:lnTo>
                <a:lnTo>
                  <a:pt x="280" y="4160"/>
                </a:lnTo>
                <a:lnTo>
                  <a:pt x="294" y="4180"/>
                </a:lnTo>
                <a:lnTo>
                  <a:pt x="305" y="4195"/>
                </a:lnTo>
                <a:lnTo>
                  <a:pt x="316" y="4211"/>
                </a:lnTo>
                <a:lnTo>
                  <a:pt x="327" y="4224"/>
                </a:lnTo>
                <a:lnTo>
                  <a:pt x="339" y="4238"/>
                </a:lnTo>
                <a:lnTo>
                  <a:pt x="351" y="4250"/>
                </a:lnTo>
                <a:lnTo>
                  <a:pt x="363" y="4262"/>
                </a:lnTo>
                <a:lnTo>
                  <a:pt x="377" y="4274"/>
                </a:lnTo>
                <a:lnTo>
                  <a:pt x="390" y="4286"/>
                </a:lnTo>
                <a:lnTo>
                  <a:pt x="404" y="4296"/>
                </a:lnTo>
                <a:lnTo>
                  <a:pt x="417" y="4306"/>
                </a:lnTo>
                <a:lnTo>
                  <a:pt x="431" y="4316"/>
                </a:lnTo>
                <a:lnTo>
                  <a:pt x="447" y="4324"/>
                </a:lnTo>
                <a:lnTo>
                  <a:pt x="461" y="4333"/>
                </a:lnTo>
                <a:lnTo>
                  <a:pt x="476" y="4341"/>
                </a:lnTo>
                <a:lnTo>
                  <a:pt x="491" y="4348"/>
                </a:lnTo>
                <a:lnTo>
                  <a:pt x="506" y="4355"/>
                </a:lnTo>
                <a:lnTo>
                  <a:pt x="523" y="4362"/>
                </a:lnTo>
                <a:lnTo>
                  <a:pt x="539" y="4369"/>
                </a:lnTo>
                <a:lnTo>
                  <a:pt x="555" y="4374"/>
                </a:lnTo>
                <a:lnTo>
                  <a:pt x="572" y="4379"/>
                </a:lnTo>
                <a:lnTo>
                  <a:pt x="606" y="4388"/>
                </a:lnTo>
                <a:lnTo>
                  <a:pt x="640" y="4396"/>
                </a:lnTo>
                <a:lnTo>
                  <a:pt x="676" y="4401"/>
                </a:lnTo>
                <a:lnTo>
                  <a:pt x="712" y="4406"/>
                </a:lnTo>
                <a:lnTo>
                  <a:pt x="749" y="4408"/>
                </a:lnTo>
                <a:lnTo>
                  <a:pt x="786" y="4410"/>
                </a:lnTo>
                <a:lnTo>
                  <a:pt x="816" y="4420"/>
                </a:lnTo>
                <a:lnTo>
                  <a:pt x="845" y="4429"/>
                </a:lnTo>
                <a:lnTo>
                  <a:pt x="874" y="4437"/>
                </a:lnTo>
                <a:lnTo>
                  <a:pt x="904" y="4444"/>
                </a:lnTo>
                <a:lnTo>
                  <a:pt x="933" y="4452"/>
                </a:lnTo>
                <a:lnTo>
                  <a:pt x="964" y="4458"/>
                </a:lnTo>
                <a:lnTo>
                  <a:pt x="994" y="4463"/>
                </a:lnTo>
                <a:lnTo>
                  <a:pt x="1023" y="4467"/>
                </a:lnTo>
                <a:lnTo>
                  <a:pt x="1054" y="4471"/>
                </a:lnTo>
                <a:lnTo>
                  <a:pt x="1084" y="4474"/>
                </a:lnTo>
                <a:lnTo>
                  <a:pt x="1116" y="4476"/>
                </a:lnTo>
                <a:lnTo>
                  <a:pt x="1146" y="4477"/>
                </a:lnTo>
                <a:lnTo>
                  <a:pt x="1176" y="4478"/>
                </a:lnTo>
                <a:lnTo>
                  <a:pt x="1207" y="4478"/>
                </a:lnTo>
                <a:lnTo>
                  <a:pt x="1238" y="4477"/>
                </a:lnTo>
                <a:lnTo>
                  <a:pt x="1269" y="4476"/>
                </a:lnTo>
                <a:lnTo>
                  <a:pt x="1299" y="4474"/>
                </a:lnTo>
                <a:lnTo>
                  <a:pt x="1330" y="4471"/>
                </a:lnTo>
                <a:lnTo>
                  <a:pt x="1361" y="4468"/>
                </a:lnTo>
                <a:lnTo>
                  <a:pt x="1391" y="4463"/>
                </a:lnTo>
                <a:lnTo>
                  <a:pt x="1423" y="4459"/>
                </a:lnTo>
                <a:lnTo>
                  <a:pt x="1453" y="4453"/>
                </a:lnTo>
                <a:lnTo>
                  <a:pt x="1484" y="4446"/>
                </a:lnTo>
                <a:lnTo>
                  <a:pt x="1514" y="4439"/>
                </a:lnTo>
                <a:lnTo>
                  <a:pt x="1544" y="4432"/>
                </a:lnTo>
                <a:lnTo>
                  <a:pt x="1575" y="4424"/>
                </a:lnTo>
                <a:lnTo>
                  <a:pt x="1604" y="4415"/>
                </a:lnTo>
                <a:lnTo>
                  <a:pt x="1635" y="4406"/>
                </a:lnTo>
                <a:lnTo>
                  <a:pt x="1664" y="4396"/>
                </a:lnTo>
                <a:lnTo>
                  <a:pt x="1694" y="4385"/>
                </a:lnTo>
                <a:lnTo>
                  <a:pt x="1724" y="4374"/>
                </a:lnTo>
                <a:lnTo>
                  <a:pt x="1753" y="4362"/>
                </a:lnTo>
                <a:lnTo>
                  <a:pt x="1778" y="4359"/>
                </a:lnTo>
                <a:lnTo>
                  <a:pt x="1803" y="4355"/>
                </a:lnTo>
                <a:lnTo>
                  <a:pt x="1828" y="4352"/>
                </a:lnTo>
                <a:lnTo>
                  <a:pt x="1852" y="4349"/>
                </a:lnTo>
                <a:lnTo>
                  <a:pt x="1878" y="4346"/>
                </a:lnTo>
                <a:lnTo>
                  <a:pt x="1902" y="4342"/>
                </a:lnTo>
                <a:lnTo>
                  <a:pt x="1926" y="4339"/>
                </a:lnTo>
                <a:lnTo>
                  <a:pt x="1950" y="4335"/>
                </a:lnTo>
                <a:lnTo>
                  <a:pt x="1957" y="4333"/>
                </a:lnTo>
                <a:lnTo>
                  <a:pt x="1963" y="4330"/>
                </a:lnTo>
                <a:lnTo>
                  <a:pt x="1967" y="4326"/>
                </a:lnTo>
                <a:lnTo>
                  <a:pt x="1971" y="4321"/>
                </a:lnTo>
                <a:lnTo>
                  <a:pt x="1973" y="4315"/>
                </a:lnTo>
                <a:lnTo>
                  <a:pt x="1975" y="4309"/>
                </a:lnTo>
                <a:lnTo>
                  <a:pt x="1976" y="4303"/>
                </a:lnTo>
                <a:lnTo>
                  <a:pt x="1975" y="4296"/>
                </a:lnTo>
                <a:lnTo>
                  <a:pt x="1974" y="4290"/>
                </a:lnTo>
                <a:lnTo>
                  <a:pt x="1972" y="4284"/>
                </a:lnTo>
                <a:lnTo>
                  <a:pt x="1969" y="4277"/>
                </a:lnTo>
                <a:lnTo>
                  <a:pt x="1965" y="4272"/>
                </a:lnTo>
                <a:lnTo>
                  <a:pt x="1960" y="4269"/>
                </a:lnTo>
                <a:lnTo>
                  <a:pt x="1954" y="4266"/>
                </a:lnTo>
                <a:lnTo>
                  <a:pt x="1948" y="4264"/>
                </a:lnTo>
                <a:lnTo>
                  <a:pt x="1941" y="4264"/>
                </a:lnTo>
                <a:lnTo>
                  <a:pt x="1911" y="4268"/>
                </a:lnTo>
                <a:lnTo>
                  <a:pt x="1881" y="4271"/>
                </a:lnTo>
                <a:lnTo>
                  <a:pt x="1850" y="4275"/>
                </a:lnTo>
                <a:lnTo>
                  <a:pt x="1819" y="4278"/>
                </a:lnTo>
                <a:lnTo>
                  <a:pt x="1815" y="4272"/>
                </a:lnTo>
                <a:lnTo>
                  <a:pt x="1809" y="4266"/>
                </a:lnTo>
                <a:lnTo>
                  <a:pt x="1803" y="4262"/>
                </a:lnTo>
                <a:lnTo>
                  <a:pt x="1797" y="4257"/>
                </a:lnTo>
                <a:lnTo>
                  <a:pt x="1790" y="4254"/>
                </a:lnTo>
                <a:lnTo>
                  <a:pt x="1782" y="4252"/>
                </a:lnTo>
                <a:lnTo>
                  <a:pt x="1773" y="4251"/>
                </a:lnTo>
                <a:lnTo>
                  <a:pt x="1765" y="4252"/>
                </a:lnTo>
                <a:lnTo>
                  <a:pt x="1743" y="4255"/>
                </a:lnTo>
                <a:lnTo>
                  <a:pt x="1720" y="4258"/>
                </a:lnTo>
                <a:lnTo>
                  <a:pt x="1695" y="4260"/>
                </a:lnTo>
                <a:lnTo>
                  <a:pt x="1671" y="4263"/>
                </a:lnTo>
                <a:lnTo>
                  <a:pt x="1646" y="4265"/>
                </a:lnTo>
                <a:lnTo>
                  <a:pt x="1620" y="4267"/>
                </a:lnTo>
                <a:lnTo>
                  <a:pt x="1595" y="4269"/>
                </a:lnTo>
                <a:lnTo>
                  <a:pt x="1569" y="4271"/>
                </a:lnTo>
                <a:lnTo>
                  <a:pt x="1605" y="4259"/>
                </a:lnTo>
                <a:lnTo>
                  <a:pt x="1641" y="4246"/>
                </a:lnTo>
                <a:lnTo>
                  <a:pt x="1676" y="4232"/>
                </a:lnTo>
                <a:lnTo>
                  <a:pt x="1712" y="4218"/>
                </a:lnTo>
                <a:lnTo>
                  <a:pt x="1746" y="4203"/>
                </a:lnTo>
                <a:lnTo>
                  <a:pt x="1779" y="4186"/>
                </a:lnTo>
                <a:lnTo>
                  <a:pt x="1814" y="4170"/>
                </a:lnTo>
                <a:lnTo>
                  <a:pt x="1846" y="4154"/>
                </a:lnTo>
                <a:lnTo>
                  <a:pt x="1854" y="4148"/>
                </a:lnTo>
                <a:lnTo>
                  <a:pt x="1861" y="4142"/>
                </a:lnTo>
                <a:lnTo>
                  <a:pt x="1866" y="4135"/>
                </a:lnTo>
                <a:lnTo>
                  <a:pt x="1869" y="4127"/>
                </a:lnTo>
                <a:lnTo>
                  <a:pt x="1870" y="4118"/>
                </a:lnTo>
                <a:lnTo>
                  <a:pt x="1870" y="4109"/>
                </a:lnTo>
                <a:lnTo>
                  <a:pt x="1869" y="4101"/>
                </a:lnTo>
                <a:lnTo>
                  <a:pt x="1866" y="4092"/>
                </a:lnTo>
                <a:lnTo>
                  <a:pt x="1862" y="4085"/>
                </a:lnTo>
                <a:lnTo>
                  <a:pt x="1857" y="4078"/>
                </a:lnTo>
                <a:lnTo>
                  <a:pt x="1850" y="4072"/>
                </a:lnTo>
                <a:lnTo>
                  <a:pt x="1843" y="4067"/>
                </a:lnTo>
                <a:lnTo>
                  <a:pt x="1836" y="4064"/>
                </a:lnTo>
                <a:lnTo>
                  <a:pt x="1827" y="4062"/>
                </a:lnTo>
                <a:lnTo>
                  <a:pt x="1818" y="4062"/>
                </a:lnTo>
                <a:lnTo>
                  <a:pt x="1809" y="4064"/>
                </a:lnTo>
                <a:lnTo>
                  <a:pt x="1764" y="4079"/>
                </a:lnTo>
                <a:lnTo>
                  <a:pt x="1721" y="4093"/>
                </a:lnTo>
                <a:lnTo>
                  <a:pt x="1677" y="4107"/>
                </a:lnTo>
                <a:lnTo>
                  <a:pt x="1633" y="4121"/>
                </a:lnTo>
                <a:lnTo>
                  <a:pt x="1589" y="4134"/>
                </a:lnTo>
                <a:lnTo>
                  <a:pt x="1544" y="4147"/>
                </a:lnTo>
                <a:lnTo>
                  <a:pt x="1500" y="4160"/>
                </a:lnTo>
                <a:lnTo>
                  <a:pt x="1455" y="4172"/>
                </a:lnTo>
                <a:lnTo>
                  <a:pt x="1411" y="4184"/>
                </a:lnTo>
                <a:lnTo>
                  <a:pt x="1366" y="4195"/>
                </a:lnTo>
                <a:lnTo>
                  <a:pt x="1321" y="4207"/>
                </a:lnTo>
                <a:lnTo>
                  <a:pt x="1277" y="4218"/>
                </a:lnTo>
                <a:lnTo>
                  <a:pt x="1231" y="4228"/>
                </a:lnTo>
                <a:lnTo>
                  <a:pt x="1187" y="4238"/>
                </a:lnTo>
                <a:lnTo>
                  <a:pt x="1141" y="4247"/>
                </a:lnTo>
                <a:lnTo>
                  <a:pt x="1095" y="4256"/>
                </a:lnTo>
                <a:lnTo>
                  <a:pt x="1076" y="4256"/>
                </a:lnTo>
                <a:lnTo>
                  <a:pt x="1057" y="4256"/>
                </a:lnTo>
                <a:lnTo>
                  <a:pt x="1038" y="4256"/>
                </a:lnTo>
                <a:lnTo>
                  <a:pt x="1018" y="4255"/>
                </a:lnTo>
                <a:lnTo>
                  <a:pt x="995" y="4251"/>
                </a:lnTo>
                <a:lnTo>
                  <a:pt x="973" y="4248"/>
                </a:lnTo>
                <a:lnTo>
                  <a:pt x="950" y="4244"/>
                </a:lnTo>
                <a:lnTo>
                  <a:pt x="927" y="4241"/>
                </a:lnTo>
                <a:lnTo>
                  <a:pt x="905" y="4234"/>
                </a:lnTo>
                <a:lnTo>
                  <a:pt x="882" y="4226"/>
                </a:lnTo>
                <a:lnTo>
                  <a:pt x="860" y="4218"/>
                </a:lnTo>
                <a:lnTo>
                  <a:pt x="838" y="4210"/>
                </a:lnTo>
                <a:lnTo>
                  <a:pt x="817" y="4201"/>
                </a:lnTo>
                <a:lnTo>
                  <a:pt x="795" y="4191"/>
                </a:lnTo>
                <a:lnTo>
                  <a:pt x="774" y="4181"/>
                </a:lnTo>
                <a:lnTo>
                  <a:pt x="754" y="4170"/>
                </a:lnTo>
                <a:lnTo>
                  <a:pt x="733" y="4159"/>
                </a:lnTo>
                <a:lnTo>
                  <a:pt x="713" y="4148"/>
                </a:lnTo>
                <a:lnTo>
                  <a:pt x="694" y="4136"/>
                </a:lnTo>
                <a:lnTo>
                  <a:pt x="675" y="4123"/>
                </a:lnTo>
                <a:lnTo>
                  <a:pt x="656" y="4109"/>
                </a:lnTo>
                <a:lnTo>
                  <a:pt x="638" y="4096"/>
                </a:lnTo>
                <a:lnTo>
                  <a:pt x="621" y="4081"/>
                </a:lnTo>
                <a:lnTo>
                  <a:pt x="604" y="4066"/>
                </a:lnTo>
                <a:lnTo>
                  <a:pt x="586" y="4051"/>
                </a:lnTo>
                <a:lnTo>
                  <a:pt x="570" y="4035"/>
                </a:lnTo>
                <a:lnTo>
                  <a:pt x="554" y="4017"/>
                </a:lnTo>
                <a:lnTo>
                  <a:pt x="539" y="3999"/>
                </a:lnTo>
                <a:lnTo>
                  <a:pt x="525" y="3981"/>
                </a:lnTo>
                <a:lnTo>
                  <a:pt x="510" y="3963"/>
                </a:lnTo>
                <a:lnTo>
                  <a:pt x="497" y="3943"/>
                </a:lnTo>
                <a:lnTo>
                  <a:pt x="484" y="3922"/>
                </a:lnTo>
                <a:lnTo>
                  <a:pt x="472" y="3901"/>
                </a:lnTo>
                <a:lnTo>
                  <a:pt x="460" y="3880"/>
                </a:lnTo>
                <a:lnTo>
                  <a:pt x="449" y="3858"/>
                </a:lnTo>
                <a:lnTo>
                  <a:pt x="438" y="3834"/>
                </a:lnTo>
                <a:lnTo>
                  <a:pt x="428" y="3810"/>
                </a:lnTo>
                <a:lnTo>
                  <a:pt x="419" y="3785"/>
                </a:lnTo>
                <a:lnTo>
                  <a:pt x="410" y="3759"/>
                </a:lnTo>
                <a:lnTo>
                  <a:pt x="403" y="3733"/>
                </a:lnTo>
                <a:lnTo>
                  <a:pt x="396" y="3706"/>
                </a:lnTo>
                <a:lnTo>
                  <a:pt x="389" y="3678"/>
                </a:lnTo>
                <a:lnTo>
                  <a:pt x="384" y="3650"/>
                </a:lnTo>
                <a:lnTo>
                  <a:pt x="380" y="3622"/>
                </a:lnTo>
                <a:lnTo>
                  <a:pt x="376" y="3593"/>
                </a:lnTo>
                <a:lnTo>
                  <a:pt x="373" y="3564"/>
                </a:lnTo>
                <a:lnTo>
                  <a:pt x="372" y="3535"/>
                </a:lnTo>
                <a:lnTo>
                  <a:pt x="370" y="3505"/>
                </a:lnTo>
                <a:lnTo>
                  <a:pt x="370" y="3476"/>
                </a:lnTo>
                <a:lnTo>
                  <a:pt x="370" y="3446"/>
                </a:lnTo>
                <a:lnTo>
                  <a:pt x="371" y="3415"/>
                </a:lnTo>
                <a:lnTo>
                  <a:pt x="373" y="3385"/>
                </a:lnTo>
                <a:lnTo>
                  <a:pt x="375" y="3355"/>
                </a:lnTo>
                <a:lnTo>
                  <a:pt x="378" y="3324"/>
                </a:lnTo>
                <a:lnTo>
                  <a:pt x="382" y="3294"/>
                </a:lnTo>
                <a:lnTo>
                  <a:pt x="386" y="3262"/>
                </a:lnTo>
                <a:lnTo>
                  <a:pt x="408" y="3200"/>
                </a:lnTo>
                <a:lnTo>
                  <a:pt x="430" y="3137"/>
                </a:lnTo>
                <a:lnTo>
                  <a:pt x="455" y="3074"/>
                </a:lnTo>
                <a:lnTo>
                  <a:pt x="480" y="3013"/>
                </a:lnTo>
                <a:lnTo>
                  <a:pt x="506" y="2950"/>
                </a:lnTo>
                <a:lnTo>
                  <a:pt x="534" y="2889"/>
                </a:lnTo>
                <a:lnTo>
                  <a:pt x="562" y="2827"/>
                </a:lnTo>
                <a:lnTo>
                  <a:pt x="592" y="2768"/>
                </a:lnTo>
                <a:lnTo>
                  <a:pt x="622" y="2707"/>
                </a:lnTo>
                <a:lnTo>
                  <a:pt x="653" y="2647"/>
                </a:lnTo>
                <a:lnTo>
                  <a:pt x="685" y="2589"/>
                </a:lnTo>
                <a:lnTo>
                  <a:pt x="716" y="2531"/>
                </a:lnTo>
                <a:lnTo>
                  <a:pt x="749" y="2473"/>
                </a:lnTo>
                <a:lnTo>
                  <a:pt x="781" y="2417"/>
                </a:lnTo>
                <a:lnTo>
                  <a:pt x="815" y="2360"/>
                </a:lnTo>
                <a:lnTo>
                  <a:pt x="847" y="2304"/>
                </a:lnTo>
                <a:lnTo>
                  <a:pt x="853" y="2295"/>
                </a:lnTo>
                <a:lnTo>
                  <a:pt x="859" y="2286"/>
                </a:lnTo>
                <a:lnTo>
                  <a:pt x="865" y="2277"/>
                </a:lnTo>
                <a:lnTo>
                  <a:pt x="871" y="2267"/>
                </a:lnTo>
                <a:lnTo>
                  <a:pt x="918" y="2215"/>
                </a:lnTo>
                <a:lnTo>
                  <a:pt x="966" y="2164"/>
                </a:lnTo>
                <a:lnTo>
                  <a:pt x="1014" y="2112"/>
                </a:lnTo>
                <a:lnTo>
                  <a:pt x="1063" y="2061"/>
                </a:lnTo>
                <a:lnTo>
                  <a:pt x="1112" y="2011"/>
                </a:lnTo>
                <a:lnTo>
                  <a:pt x="1161" y="1961"/>
                </a:lnTo>
                <a:lnTo>
                  <a:pt x="1211" y="1912"/>
                </a:lnTo>
                <a:lnTo>
                  <a:pt x="1262" y="1862"/>
                </a:lnTo>
                <a:lnTo>
                  <a:pt x="1312" y="1812"/>
                </a:lnTo>
                <a:lnTo>
                  <a:pt x="1364" y="1764"/>
                </a:lnTo>
                <a:lnTo>
                  <a:pt x="1416" y="1716"/>
                </a:lnTo>
                <a:lnTo>
                  <a:pt x="1467" y="1668"/>
                </a:lnTo>
                <a:lnTo>
                  <a:pt x="1573" y="1574"/>
                </a:lnTo>
                <a:lnTo>
                  <a:pt x="1679" y="1479"/>
                </a:lnTo>
                <a:lnTo>
                  <a:pt x="1788" y="1387"/>
                </a:lnTo>
                <a:lnTo>
                  <a:pt x="1897" y="1297"/>
                </a:lnTo>
                <a:lnTo>
                  <a:pt x="2008" y="1208"/>
                </a:lnTo>
                <a:lnTo>
                  <a:pt x="2118" y="1120"/>
                </a:lnTo>
                <a:lnTo>
                  <a:pt x="2231" y="1034"/>
                </a:lnTo>
                <a:lnTo>
                  <a:pt x="2344" y="949"/>
                </a:lnTo>
                <a:lnTo>
                  <a:pt x="2458" y="865"/>
                </a:lnTo>
                <a:lnTo>
                  <a:pt x="2573" y="783"/>
                </a:lnTo>
                <a:lnTo>
                  <a:pt x="2607" y="762"/>
                </a:lnTo>
                <a:lnTo>
                  <a:pt x="2641" y="742"/>
                </a:lnTo>
                <a:lnTo>
                  <a:pt x="2676" y="721"/>
                </a:lnTo>
                <a:lnTo>
                  <a:pt x="2710" y="700"/>
                </a:lnTo>
                <a:lnTo>
                  <a:pt x="2690" y="754"/>
                </a:lnTo>
                <a:lnTo>
                  <a:pt x="2668" y="809"/>
                </a:lnTo>
                <a:lnTo>
                  <a:pt x="2647" y="862"/>
                </a:lnTo>
                <a:lnTo>
                  <a:pt x="2626" y="916"/>
                </a:lnTo>
                <a:lnTo>
                  <a:pt x="2605" y="969"/>
                </a:lnTo>
                <a:lnTo>
                  <a:pt x="2582" y="1022"/>
                </a:lnTo>
                <a:lnTo>
                  <a:pt x="2560" y="1076"/>
                </a:lnTo>
                <a:lnTo>
                  <a:pt x="2537" y="1128"/>
                </a:lnTo>
                <a:lnTo>
                  <a:pt x="2523" y="1158"/>
                </a:lnTo>
                <a:lnTo>
                  <a:pt x="2511" y="1186"/>
                </a:lnTo>
                <a:lnTo>
                  <a:pt x="2498" y="1214"/>
                </a:lnTo>
                <a:lnTo>
                  <a:pt x="2485" y="1243"/>
                </a:lnTo>
                <a:lnTo>
                  <a:pt x="2472" y="1272"/>
                </a:lnTo>
                <a:lnTo>
                  <a:pt x="2460" y="1300"/>
                </a:lnTo>
                <a:lnTo>
                  <a:pt x="2446" y="1329"/>
                </a:lnTo>
                <a:lnTo>
                  <a:pt x="2433" y="1357"/>
                </a:lnTo>
                <a:lnTo>
                  <a:pt x="2431" y="1363"/>
                </a:lnTo>
                <a:lnTo>
                  <a:pt x="2430" y="1368"/>
                </a:lnTo>
                <a:lnTo>
                  <a:pt x="2429" y="1373"/>
                </a:lnTo>
                <a:lnTo>
                  <a:pt x="2428" y="1378"/>
                </a:lnTo>
                <a:lnTo>
                  <a:pt x="2429" y="1387"/>
                </a:lnTo>
                <a:lnTo>
                  <a:pt x="2432" y="1396"/>
                </a:lnTo>
                <a:lnTo>
                  <a:pt x="2436" y="1406"/>
                </a:lnTo>
                <a:lnTo>
                  <a:pt x="2441" y="1413"/>
                </a:lnTo>
                <a:lnTo>
                  <a:pt x="2448" y="1419"/>
                </a:lnTo>
                <a:lnTo>
                  <a:pt x="2456" y="1425"/>
                </a:lnTo>
                <a:lnTo>
                  <a:pt x="2464" y="1428"/>
                </a:lnTo>
                <a:lnTo>
                  <a:pt x="2473" y="1431"/>
                </a:lnTo>
                <a:lnTo>
                  <a:pt x="2481" y="1432"/>
                </a:lnTo>
                <a:lnTo>
                  <a:pt x="2489" y="1431"/>
                </a:lnTo>
                <a:lnTo>
                  <a:pt x="2493" y="1430"/>
                </a:lnTo>
                <a:lnTo>
                  <a:pt x="2497" y="1428"/>
                </a:lnTo>
                <a:lnTo>
                  <a:pt x="2501" y="1426"/>
                </a:lnTo>
                <a:lnTo>
                  <a:pt x="2505" y="1423"/>
                </a:lnTo>
                <a:lnTo>
                  <a:pt x="2508" y="1420"/>
                </a:lnTo>
                <a:lnTo>
                  <a:pt x="2511" y="1416"/>
                </a:lnTo>
                <a:lnTo>
                  <a:pt x="2514" y="1412"/>
                </a:lnTo>
                <a:lnTo>
                  <a:pt x="2517" y="1407"/>
                </a:lnTo>
                <a:lnTo>
                  <a:pt x="2529" y="1382"/>
                </a:lnTo>
                <a:lnTo>
                  <a:pt x="2540" y="1357"/>
                </a:lnTo>
                <a:lnTo>
                  <a:pt x="2552" y="1333"/>
                </a:lnTo>
                <a:lnTo>
                  <a:pt x="2563" y="1308"/>
                </a:lnTo>
                <a:lnTo>
                  <a:pt x="2574" y="1283"/>
                </a:lnTo>
                <a:lnTo>
                  <a:pt x="2584" y="1259"/>
                </a:lnTo>
                <a:lnTo>
                  <a:pt x="2595" y="1234"/>
                </a:lnTo>
                <a:lnTo>
                  <a:pt x="2607" y="1209"/>
                </a:lnTo>
                <a:lnTo>
                  <a:pt x="2643" y="1128"/>
                </a:lnTo>
                <a:lnTo>
                  <a:pt x="2680" y="1048"/>
                </a:lnTo>
                <a:lnTo>
                  <a:pt x="2716" y="967"/>
                </a:lnTo>
                <a:lnTo>
                  <a:pt x="2752" y="887"/>
                </a:lnTo>
                <a:lnTo>
                  <a:pt x="2788" y="807"/>
                </a:lnTo>
                <a:lnTo>
                  <a:pt x="2825" y="727"/>
                </a:lnTo>
                <a:lnTo>
                  <a:pt x="2861" y="646"/>
                </a:lnTo>
                <a:lnTo>
                  <a:pt x="2897" y="565"/>
                </a:lnTo>
                <a:lnTo>
                  <a:pt x="2883" y="608"/>
                </a:lnTo>
                <a:lnTo>
                  <a:pt x="2869" y="652"/>
                </a:lnTo>
                <a:lnTo>
                  <a:pt x="2856" y="695"/>
                </a:lnTo>
                <a:lnTo>
                  <a:pt x="2843" y="740"/>
                </a:lnTo>
                <a:lnTo>
                  <a:pt x="2831" y="783"/>
                </a:lnTo>
                <a:lnTo>
                  <a:pt x="2818" y="828"/>
                </a:lnTo>
                <a:lnTo>
                  <a:pt x="2807" y="871"/>
                </a:lnTo>
                <a:lnTo>
                  <a:pt x="2796" y="916"/>
                </a:lnTo>
                <a:lnTo>
                  <a:pt x="2784" y="945"/>
                </a:lnTo>
                <a:lnTo>
                  <a:pt x="2772" y="973"/>
                </a:lnTo>
                <a:lnTo>
                  <a:pt x="2760" y="1003"/>
                </a:lnTo>
                <a:lnTo>
                  <a:pt x="2747" y="1031"/>
                </a:lnTo>
                <a:lnTo>
                  <a:pt x="2735" y="1060"/>
                </a:lnTo>
                <a:lnTo>
                  <a:pt x="2723" y="1089"/>
                </a:lnTo>
                <a:lnTo>
                  <a:pt x="2711" y="1117"/>
                </a:lnTo>
                <a:lnTo>
                  <a:pt x="2698" y="1147"/>
                </a:lnTo>
                <a:lnTo>
                  <a:pt x="2689" y="1166"/>
                </a:lnTo>
                <a:lnTo>
                  <a:pt x="2680" y="1185"/>
                </a:lnTo>
                <a:lnTo>
                  <a:pt x="2670" y="1204"/>
                </a:lnTo>
                <a:lnTo>
                  <a:pt x="2660" y="1223"/>
                </a:lnTo>
                <a:lnTo>
                  <a:pt x="2651" y="1243"/>
                </a:lnTo>
                <a:lnTo>
                  <a:pt x="2641" y="1262"/>
                </a:lnTo>
                <a:lnTo>
                  <a:pt x="2632" y="1281"/>
                </a:lnTo>
                <a:lnTo>
                  <a:pt x="2622" y="1300"/>
                </a:lnTo>
                <a:lnTo>
                  <a:pt x="2618" y="1308"/>
                </a:lnTo>
                <a:lnTo>
                  <a:pt x="2616" y="1318"/>
                </a:lnTo>
                <a:lnTo>
                  <a:pt x="2616" y="1327"/>
                </a:lnTo>
                <a:lnTo>
                  <a:pt x="2618" y="1335"/>
                </a:lnTo>
                <a:lnTo>
                  <a:pt x="2621" y="1343"/>
                </a:lnTo>
                <a:lnTo>
                  <a:pt x="2625" y="1351"/>
                </a:lnTo>
                <a:lnTo>
                  <a:pt x="2630" y="1358"/>
                </a:lnTo>
                <a:lnTo>
                  <a:pt x="2636" y="1363"/>
                </a:lnTo>
                <a:lnTo>
                  <a:pt x="2643" y="1368"/>
                </a:lnTo>
                <a:lnTo>
                  <a:pt x="2650" y="1372"/>
                </a:lnTo>
                <a:lnTo>
                  <a:pt x="2658" y="1374"/>
                </a:lnTo>
                <a:lnTo>
                  <a:pt x="2666" y="1374"/>
                </a:lnTo>
                <a:lnTo>
                  <a:pt x="2675" y="1374"/>
                </a:lnTo>
                <a:lnTo>
                  <a:pt x="2683" y="1371"/>
                </a:lnTo>
                <a:lnTo>
                  <a:pt x="2691" y="1366"/>
                </a:lnTo>
                <a:lnTo>
                  <a:pt x="2699" y="1359"/>
                </a:lnTo>
                <a:lnTo>
                  <a:pt x="2709" y="1348"/>
                </a:lnTo>
                <a:lnTo>
                  <a:pt x="2718" y="1336"/>
                </a:lnTo>
                <a:lnTo>
                  <a:pt x="2728" y="1324"/>
                </a:lnTo>
                <a:lnTo>
                  <a:pt x="2737" y="1312"/>
                </a:lnTo>
                <a:lnTo>
                  <a:pt x="2741" y="1318"/>
                </a:lnTo>
                <a:lnTo>
                  <a:pt x="2746" y="1323"/>
                </a:lnTo>
                <a:lnTo>
                  <a:pt x="2752" y="1326"/>
                </a:lnTo>
                <a:lnTo>
                  <a:pt x="2758" y="1330"/>
                </a:lnTo>
                <a:lnTo>
                  <a:pt x="2763" y="1332"/>
                </a:lnTo>
                <a:lnTo>
                  <a:pt x="2769" y="1333"/>
                </a:lnTo>
                <a:lnTo>
                  <a:pt x="2776" y="1334"/>
                </a:lnTo>
                <a:lnTo>
                  <a:pt x="2782" y="1334"/>
                </a:lnTo>
                <a:lnTo>
                  <a:pt x="2788" y="1333"/>
                </a:lnTo>
                <a:lnTo>
                  <a:pt x="2794" y="1331"/>
                </a:lnTo>
                <a:lnTo>
                  <a:pt x="2800" y="1329"/>
                </a:lnTo>
                <a:lnTo>
                  <a:pt x="2806" y="1325"/>
                </a:lnTo>
                <a:lnTo>
                  <a:pt x="2811" y="1320"/>
                </a:lnTo>
                <a:lnTo>
                  <a:pt x="2816" y="1315"/>
                </a:lnTo>
                <a:lnTo>
                  <a:pt x="2820" y="1307"/>
                </a:lnTo>
                <a:lnTo>
                  <a:pt x="2825" y="1299"/>
                </a:lnTo>
                <a:lnTo>
                  <a:pt x="2847" y="1243"/>
                </a:lnTo>
                <a:lnTo>
                  <a:pt x="2868" y="1187"/>
                </a:lnTo>
                <a:lnTo>
                  <a:pt x="2890" y="1129"/>
                </a:lnTo>
                <a:lnTo>
                  <a:pt x="2912" y="1073"/>
                </a:lnTo>
                <a:lnTo>
                  <a:pt x="2932" y="1016"/>
                </a:lnTo>
                <a:lnTo>
                  <a:pt x="2953" y="959"/>
                </a:lnTo>
                <a:lnTo>
                  <a:pt x="2974" y="902"/>
                </a:lnTo>
                <a:lnTo>
                  <a:pt x="2993" y="845"/>
                </a:lnTo>
                <a:lnTo>
                  <a:pt x="2997" y="833"/>
                </a:lnTo>
                <a:lnTo>
                  <a:pt x="3021" y="764"/>
                </a:lnTo>
                <a:lnTo>
                  <a:pt x="3044" y="695"/>
                </a:lnTo>
                <a:lnTo>
                  <a:pt x="3067" y="625"/>
                </a:lnTo>
                <a:lnTo>
                  <a:pt x="3089" y="557"/>
                </a:lnTo>
                <a:lnTo>
                  <a:pt x="3111" y="487"/>
                </a:lnTo>
                <a:lnTo>
                  <a:pt x="3133" y="417"/>
                </a:lnTo>
                <a:lnTo>
                  <a:pt x="3154" y="347"/>
                </a:lnTo>
                <a:lnTo>
                  <a:pt x="3174" y="27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614F6FC-4493-1480-D49D-58BF2A876F4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1945" r="5707" b="59128"/>
          <a:stretch/>
        </p:blipFill>
        <p:spPr>
          <a:xfrm>
            <a:off x="4092762" y="0"/>
            <a:ext cx="3055752" cy="5143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3DF958A-4A9B-36B5-FD1E-6E2DE2886D36}"/>
              </a:ext>
            </a:extLst>
          </p:cNvPr>
          <p:cNvSpPr/>
          <p:nvPr/>
        </p:nvSpPr>
        <p:spPr>
          <a:xfrm rot="16200000" flipV="1">
            <a:off x="5838827" y="-4789576"/>
            <a:ext cx="514347" cy="1035283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73061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881AEAB-AE9E-4293-95E6-8CACC7581983}"/>
              </a:ext>
            </a:extLst>
          </p:cNvPr>
          <p:cNvSpPr/>
          <p:nvPr/>
        </p:nvSpPr>
        <p:spPr>
          <a:xfrm>
            <a:off x="1236253" y="2228671"/>
            <a:ext cx="9494499" cy="2239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Algoritma Decision tree baik untuk tipe data nominal seperti dalam kasus ini terdapat banyak tipe data nominal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Saat data memiliki missing value, pada algoritma ini Decision tree masih mampu memberi solusi terbaik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94033D1-422F-C1D5-6387-117E6782C6A9}"/>
              </a:ext>
            </a:extLst>
          </p:cNvPr>
          <p:cNvSpPr txBox="1">
            <a:spLocks/>
          </p:cNvSpPr>
          <p:nvPr/>
        </p:nvSpPr>
        <p:spPr>
          <a:xfrm>
            <a:off x="835118" y="1067097"/>
            <a:ext cx="5877191" cy="56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5000"/>
              </a:lnSpc>
              <a:defRPr sz="5400" i="1" spc="-300">
                <a:gradFill>
                  <a:gsLst>
                    <a:gs pos="0">
                      <a:srgbClr val="43BD97"/>
                    </a:gs>
                    <a:gs pos="100000">
                      <a:srgbClr val="4077E4">
                        <a:alpha val="88000"/>
                      </a:srgbClr>
                    </a:gs>
                  </a:gsLst>
                  <a:lin ang="18900000" scaled="1"/>
                </a:gradFill>
                <a:latin typeface="Lato Black" panose="020F0A02020204030203" pitchFamily="34" charset="0"/>
                <a:cs typeface="Lato Black" panose="020F0A02020204030203" pitchFamily="34" charset="0"/>
              </a:defRPr>
            </a:lvl1pPr>
            <a:lvl2pPr marL="1095566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/>
            </a:lvl2pPr>
            <a:lvl3pPr marL="1825943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/>
            </a:lvl3pPr>
            <a:lvl4pPr marL="2556320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4pPr>
            <a:lvl5pPr marL="3286697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5pPr>
            <a:lvl6pPr marL="4017074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6pPr>
            <a:lvl7pPr marL="4747451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7pPr>
            <a:lvl8pPr marL="5477828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8pPr>
            <a:lvl9pPr marL="6208205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9pPr>
          </a:lstStyle>
          <a:p>
            <a:r>
              <a:rPr lang="en-US" sz="3600" i="0" spc="-150" dirty="0">
                <a:solidFill>
                  <a:srgbClr val="0B2C4D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Kemudahan </a:t>
            </a:r>
            <a:r>
              <a:rPr lang="en-US" sz="3600" b="1" i="0" spc="-150" dirty="0">
                <a:solidFill>
                  <a:schemeClr val="accent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Implementasi</a:t>
            </a:r>
            <a:endParaRPr lang="id-ID" sz="3600" b="1" i="0" spc="-150" dirty="0">
              <a:solidFill>
                <a:schemeClr val="accent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F52DD5-D0E3-3CC8-2591-57F83708D2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1945" r="5707" b="59128"/>
          <a:stretch/>
        </p:blipFill>
        <p:spPr>
          <a:xfrm>
            <a:off x="4092762" y="0"/>
            <a:ext cx="3055752" cy="5143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379314-7861-3AE2-B72B-06594678531A}"/>
              </a:ext>
            </a:extLst>
          </p:cNvPr>
          <p:cNvSpPr/>
          <p:nvPr/>
        </p:nvSpPr>
        <p:spPr>
          <a:xfrm rot="16200000" flipV="1">
            <a:off x="5838827" y="-4789576"/>
            <a:ext cx="514347" cy="1035283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60985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881AEAB-AE9E-4293-95E6-8CACC7581983}"/>
              </a:ext>
            </a:extLst>
          </p:cNvPr>
          <p:cNvSpPr/>
          <p:nvPr/>
        </p:nvSpPr>
        <p:spPr>
          <a:xfrm>
            <a:off x="2053237" y="1862767"/>
            <a:ext cx="8302172" cy="2793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Membuka data-data yang diberikan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Melihat ukuran data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Memeriksa type data dan menghitung jumlah data kosong pada data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Tipe relasi data one to many, primary key(“id”)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94033D1-422F-C1D5-6387-117E6782C6A9}"/>
              </a:ext>
            </a:extLst>
          </p:cNvPr>
          <p:cNvSpPr txBox="1">
            <a:spLocks/>
          </p:cNvSpPr>
          <p:nvPr/>
        </p:nvSpPr>
        <p:spPr>
          <a:xfrm>
            <a:off x="835118" y="1067097"/>
            <a:ext cx="5877191" cy="56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5000"/>
              </a:lnSpc>
              <a:defRPr sz="5400" i="1" spc="-300">
                <a:gradFill>
                  <a:gsLst>
                    <a:gs pos="0">
                      <a:srgbClr val="43BD97"/>
                    </a:gs>
                    <a:gs pos="100000">
                      <a:srgbClr val="4077E4">
                        <a:alpha val="88000"/>
                      </a:srgbClr>
                    </a:gs>
                  </a:gsLst>
                  <a:lin ang="18900000" scaled="1"/>
                </a:gradFill>
                <a:latin typeface="Lato Black" panose="020F0A02020204030203" pitchFamily="34" charset="0"/>
                <a:cs typeface="Lato Black" panose="020F0A02020204030203" pitchFamily="34" charset="0"/>
              </a:defRPr>
            </a:lvl1pPr>
            <a:lvl2pPr marL="1095566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/>
            </a:lvl2pPr>
            <a:lvl3pPr marL="1825943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/>
            </a:lvl3pPr>
            <a:lvl4pPr marL="2556320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4pPr>
            <a:lvl5pPr marL="3286697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5pPr>
            <a:lvl6pPr marL="4017074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6pPr>
            <a:lvl7pPr marL="4747451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7pPr>
            <a:lvl8pPr marL="5477828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8pPr>
            <a:lvl9pPr marL="6208205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9pPr>
          </a:lstStyle>
          <a:p>
            <a:r>
              <a:rPr lang="en-US" sz="3600" i="0" spc="-150" dirty="0">
                <a:solidFill>
                  <a:srgbClr val="0B2C4D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</a:t>
            </a:r>
            <a:r>
              <a:rPr lang="en-US" sz="3600" b="1" i="0" spc="-150" dirty="0">
                <a:solidFill>
                  <a:schemeClr val="accent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Preparation</a:t>
            </a:r>
            <a:endParaRPr lang="id-ID" sz="3600" b="1" i="0" spc="-150" dirty="0">
              <a:solidFill>
                <a:schemeClr val="accent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5B5528-DBE9-1A1C-2B9D-04F623DFF7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1945" r="5707" b="59128"/>
          <a:stretch/>
        </p:blipFill>
        <p:spPr>
          <a:xfrm>
            <a:off x="4092762" y="0"/>
            <a:ext cx="3055752" cy="5143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71C1EE3-A739-080D-7876-FC8370C94959}"/>
              </a:ext>
            </a:extLst>
          </p:cNvPr>
          <p:cNvSpPr/>
          <p:nvPr/>
        </p:nvSpPr>
        <p:spPr>
          <a:xfrm rot="16200000" flipV="1">
            <a:off x="5838827" y="-4789576"/>
            <a:ext cx="514347" cy="1035283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EFED8F6-9BC4-A2C2-FC6E-C9F6EF9860F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3" t="44118" r="6681" b="36551"/>
          <a:stretch/>
        </p:blipFill>
        <p:spPr>
          <a:xfrm>
            <a:off x="712693" y="5861540"/>
            <a:ext cx="10559727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328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B9152D6-799B-4F08-86E8-6A56896F9CC1}"/>
              </a:ext>
            </a:extLst>
          </p:cNvPr>
          <p:cNvGrpSpPr/>
          <p:nvPr/>
        </p:nvGrpSpPr>
        <p:grpSpPr>
          <a:xfrm>
            <a:off x="5835098" y="3034707"/>
            <a:ext cx="521805" cy="144214"/>
            <a:chOff x="1026479" y="3906292"/>
            <a:chExt cx="616781" cy="170463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212AEBCE-B20C-43CF-99F9-92B738DD675C}"/>
                </a:ext>
              </a:extLst>
            </p:cNvPr>
            <p:cNvSpPr/>
            <p:nvPr/>
          </p:nvSpPr>
          <p:spPr>
            <a:xfrm rot="5400000">
              <a:off x="1004270" y="3928501"/>
              <a:ext cx="170463" cy="1260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2A079EE-B1C9-4F29-ACB8-75989E465207}"/>
                </a:ext>
              </a:extLst>
            </p:cNvPr>
            <p:cNvSpPr/>
            <p:nvPr/>
          </p:nvSpPr>
          <p:spPr>
            <a:xfrm rot="5400000">
              <a:off x="1249638" y="3928501"/>
              <a:ext cx="170463" cy="126045"/>
            </a:xfrm>
            <a:prstGeom prst="triangle">
              <a:avLst/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69D3574F-9517-4F6A-814B-94C1B95215DA}"/>
                </a:ext>
              </a:extLst>
            </p:cNvPr>
            <p:cNvSpPr/>
            <p:nvPr/>
          </p:nvSpPr>
          <p:spPr>
            <a:xfrm rot="5400000">
              <a:off x="1495006" y="3928501"/>
              <a:ext cx="170463" cy="126045"/>
            </a:xfrm>
            <a:prstGeom prst="triangle">
              <a:avLst/>
            </a:prstGeom>
            <a:solidFill>
              <a:schemeClr val="bg1">
                <a:lumMod val="85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BE349E40-3FA9-2A7D-CE28-E68992A299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9" b="7217"/>
          <a:stretch/>
        </p:blipFill>
        <p:spPr>
          <a:xfrm>
            <a:off x="381000" y="610842"/>
            <a:ext cx="11232222" cy="61073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9BADAD-A8E4-9324-A2A6-8B1B8ECD67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1945" r="5707" b="59128"/>
          <a:stretch/>
        </p:blipFill>
        <p:spPr>
          <a:xfrm>
            <a:off x="4092762" y="0"/>
            <a:ext cx="3055752" cy="5143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B427928-362E-7BAF-E731-11AA1B93008F}"/>
              </a:ext>
            </a:extLst>
          </p:cNvPr>
          <p:cNvSpPr/>
          <p:nvPr/>
        </p:nvSpPr>
        <p:spPr>
          <a:xfrm rot="16200000" flipV="1">
            <a:off x="5838827" y="-4789576"/>
            <a:ext cx="514347" cy="1035283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7784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881AEAB-AE9E-4293-95E6-8CACC7581983}"/>
              </a:ext>
            </a:extLst>
          </p:cNvPr>
          <p:cNvSpPr/>
          <p:nvPr/>
        </p:nvSpPr>
        <p:spPr>
          <a:xfrm>
            <a:off x="1469552" y="1755240"/>
            <a:ext cx="9802868" cy="33475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Menghitung jumlah hari pasien menginap di rumah sakit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Menghitung jumlah diagnosa dan </a:t>
            </a:r>
            <a:r>
              <a:rPr lang="en-US" sz="2400" b="1" dirty="0" err="1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prosedure</a:t>
            </a: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yang pernah diberikan kepada pasien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Menyatukan semua data dengan primary key “id” dan </a:t>
            </a:r>
            <a:r>
              <a:rPr lang="en-US" sz="2400" b="1" dirty="0" err="1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merapihkannya</a:t>
            </a:r>
            <a:endParaRPr lang="en-US" sz="2400" b="1" dirty="0">
              <a:solidFill>
                <a:srgbClr val="081F36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Menghapus kolom yang berisi data unique(“id” dan “</a:t>
            </a:r>
            <a:r>
              <a:rPr lang="en-US" sz="2400" b="1" dirty="0" err="1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id_peserta</a:t>
            </a: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”)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Memisahkan atribut dan label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94033D1-422F-C1D5-6387-117E6782C6A9}"/>
              </a:ext>
            </a:extLst>
          </p:cNvPr>
          <p:cNvSpPr txBox="1">
            <a:spLocks/>
          </p:cNvSpPr>
          <p:nvPr/>
        </p:nvSpPr>
        <p:spPr>
          <a:xfrm>
            <a:off x="835118" y="1067097"/>
            <a:ext cx="5877191" cy="56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5000"/>
              </a:lnSpc>
              <a:defRPr sz="5400" i="1" spc="-300">
                <a:gradFill>
                  <a:gsLst>
                    <a:gs pos="0">
                      <a:srgbClr val="43BD97"/>
                    </a:gs>
                    <a:gs pos="100000">
                      <a:srgbClr val="4077E4">
                        <a:alpha val="88000"/>
                      </a:srgbClr>
                    </a:gs>
                  </a:gsLst>
                  <a:lin ang="18900000" scaled="1"/>
                </a:gradFill>
                <a:latin typeface="Lato Black" panose="020F0A02020204030203" pitchFamily="34" charset="0"/>
                <a:cs typeface="Lato Black" panose="020F0A02020204030203" pitchFamily="34" charset="0"/>
              </a:defRPr>
            </a:lvl1pPr>
            <a:lvl2pPr marL="1095566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/>
            </a:lvl2pPr>
            <a:lvl3pPr marL="1825943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/>
            </a:lvl3pPr>
            <a:lvl4pPr marL="2556320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4pPr>
            <a:lvl5pPr marL="3286697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5pPr>
            <a:lvl6pPr marL="4017074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6pPr>
            <a:lvl7pPr marL="4747451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7pPr>
            <a:lvl8pPr marL="5477828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8pPr>
            <a:lvl9pPr marL="6208205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9pPr>
          </a:lstStyle>
          <a:p>
            <a:r>
              <a:rPr lang="en-US" sz="3600" i="0" spc="-150" dirty="0">
                <a:solidFill>
                  <a:srgbClr val="0B2C4D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Features </a:t>
            </a:r>
            <a:r>
              <a:rPr lang="en-US" sz="3600" b="1" i="0" spc="-150" dirty="0">
                <a:solidFill>
                  <a:schemeClr val="accent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Selection</a:t>
            </a:r>
            <a:endParaRPr lang="id-ID" sz="3600" b="1" i="0" spc="-150" dirty="0">
              <a:solidFill>
                <a:schemeClr val="accent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4D301D-CCF4-CF5E-62EC-D8A50683EC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1945" r="5707" b="59128"/>
          <a:stretch/>
        </p:blipFill>
        <p:spPr>
          <a:xfrm>
            <a:off x="4092762" y="0"/>
            <a:ext cx="3055752" cy="51435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A07C5F0-1D54-543F-4A57-EF40DB70AE89}"/>
              </a:ext>
            </a:extLst>
          </p:cNvPr>
          <p:cNvSpPr/>
          <p:nvPr/>
        </p:nvSpPr>
        <p:spPr>
          <a:xfrm rot="16200000" flipV="1">
            <a:off x="5838827" y="-4789576"/>
            <a:ext cx="514347" cy="1035283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893374-6E59-A639-7E0D-C4EB51A764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3" t="44118" r="6681" b="36551"/>
          <a:stretch/>
        </p:blipFill>
        <p:spPr>
          <a:xfrm>
            <a:off x="712693" y="5861540"/>
            <a:ext cx="10559727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5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1716A59-1E33-CF15-6D26-835165AA6B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3" t="44118" r="6681" b="36551"/>
          <a:stretch/>
        </p:blipFill>
        <p:spPr>
          <a:xfrm>
            <a:off x="712693" y="5861540"/>
            <a:ext cx="10559727" cy="571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FBC4145-5BE2-75A6-A46E-EF055BA1AC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134" b="6079"/>
          <a:stretch/>
        </p:blipFill>
        <p:spPr>
          <a:xfrm>
            <a:off x="145491" y="564029"/>
            <a:ext cx="5355033" cy="6192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80C9EE-2C56-0B6E-8AA3-11AC231C91F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199" r="50000" b="6079"/>
          <a:stretch/>
        </p:blipFill>
        <p:spPr>
          <a:xfrm>
            <a:off x="5677555" y="1781629"/>
            <a:ext cx="6072188" cy="2861341"/>
          </a:xfrm>
          <a:prstGeom prst="rect">
            <a:avLst/>
          </a:prstGeom>
        </p:spPr>
      </p:pic>
      <p:sp>
        <p:nvSpPr>
          <p:cNvPr id="10" name="Freeform 6">
            <a:extLst>
              <a:ext uri="{FF2B5EF4-FFF2-40B4-BE49-F238E27FC236}">
                <a16:creationId xmlns:a16="http://schemas.microsoft.com/office/drawing/2014/main" id="{D7421664-D851-92DD-FAED-58AB5C48D1F3}"/>
              </a:ext>
            </a:extLst>
          </p:cNvPr>
          <p:cNvSpPr>
            <a:spLocks noEditPoints="1"/>
          </p:cNvSpPr>
          <p:nvPr/>
        </p:nvSpPr>
        <p:spPr bwMode="auto">
          <a:xfrm rot="11775441">
            <a:off x="5714764" y="4824124"/>
            <a:ext cx="1544295" cy="1751120"/>
          </a:xfrm>
          <a:custGeom>
            <a:avLst/>
            <a:gdLst>
              <a:gd name="T0" fmla="*/ 855 w 3128"/>
              <a:gd name="T1" fmla="*/ 2089 h 3314"/>
              <a:gd name="T2" fmla="*/ 972 w 3128"/>
              <a:gd name="T3" fmla="*/ 1798 h 3314"/>
              <a:gd name="T4" fmla="*/ 1199 w 3128"/>
              <a:gd name="T5" fmla="*/ 1434 h 3314"/>
              <a:gd name="T6" fmla="*/ 1055 w 3128"/>
              <a:gd name="T7" fmla="*/ 1687 h 3314"/>
              <a:gd name="T8" fmla="*/ 691 w 3128"/>
              <a:gd name="T9" fmla="*/ 2615 h 3314"/>
              <a:gd name="T10" fmla="*/ 675 w 3128"/>
              <a:gd name="T11" fmla="*/ 2738 h 3314"/>
              <a:gd name="T12" fmla="*/ 681 w 3128"/>
              <a:gd name="T13" fmla="*/ 2492 h 3314"/>
              <a:gd name="T14" fmla="*/ 2965 w 3128"/>
              <a:gd name="T15" fmla="*/ 107 h 3314"/>
              <a:gd name="T16" fmla="*/ 2933 w 3128"/>
              <a:gd name="T17" fmla="*/ 104 h 3314"/>
              <a:gd name="T18" fmla="*/ 2989 w 3128"/>
              <a:gd name="T19" fmla="*/ 59 h 3314"/>
              <a:gd name="T20" fmla="*/ 2966 w 3128"/>
              <a:gd name="T21" fmla="*/ 3 h 3314"/>
              <a:gd name="T22" fmla="*/ 2883 w 3128"/>
              <a:gd name="T23" fmla="*/ 23 h 3314"/>
              <a:gd name="T24" fmla="*/ 2483 w 3128"/>
              <a:gd name="T25" fmla="*/ 209 h 3314"/>
              <a:gd name="T26" fmla="*/ 2108 w 3128"/>
              <a:gd name="T27" fmla="*/ 434 h 3314"/>
              <a:gd name="T28" fmla="*/ 1760 w 3128"/>
              <a:gd name="T29" fmla="*/ 698 h 3314"/>
              <a:gd name="T30" fmla="*/ 1444 w 3128"/>
              <a:gd name="T31" fmla="*/ 992 h 3314"/>
              <a:gd name="T32" fmla="*/ 1183 w 3128"/>
              <a:gd name="T33" fmla="*/ 1259 h 3314"/>
              <a:gd name="T34" fmla="*/ 952 w 3128"/>
              <a:gd name="T35" fmla="*/ 1571 h 3314"/>
              <a:gd name="T36" fmla="*/ 739 w 3128"/>
              <a:gd name="T37" fmla="*/ 1999 h 3314"/>
              <a:gd name="T38" fmla="*/ 629 w 3128"/>
              <a:gd name="T39" fmla="*/ 2431 h 3314"/>
              <a:gd name="T40" fmla="*/ 568 w 3128"/>
              <a:gd name="T41" fmla="*/ 2586 h 3314"/>
              <a:gd name="T42" fmla="*/ 233 w 3128"/>
              <a:gd name="T43" fmla="*/ 2193 h 3314"/>
              <a:gd name="T44" fmla="*/ 173 w 3128"/>
              <a:gd name="T45" fmla="*/ 2197 h 3314"/>
              <a:gd name="T46" fmla="*/ 163 w 3128"/>
              <a:gd name="T47" fmla="*/ 2257 h 3314"/>
              <a:gd name="T48" fmla="*/ 60 w 3128"/>
              <a:gd name="T49" fmla="*/ 2172 h 3314"/>
              <a:gd name="T50" fmla="*/ 4 w 3128"/>
              <a:gd name="T51" fmla="*/ 2201 h 3314"/>
              <a:gd name="T52" fmla="*/ 49 w 3128"/>
              <a:gd name="T53" fmla="*/ 2298 h 3314"/>
              <a:gd name="T54" fmla="*/ 34 w 3128"/>
              <a:gd name="T55" fmla="*/ 2325 h 3314"/>
              <a:gd name="T56" fmla="*/ 31 w 3128"/>
              <a:gd name="T57" fmla="*/ 2362 h 3314"/>
              <a:gd name="T58" fmla="*/ 355 w 3128"/>
              <a:gd name="T59" fmla="*/ 2775 h 3314"/>
              <a:gd name="T60" fmla="*/ 723 w 3128"/>
              <a:gd name="T61" fmla="*/ 3242 h 3314"/>
              <a:gd name="T62" fmla="*/ 816 w 3128"/>
              <a:gd name="T63" fmla="*/ 3309 h 3314"/>
              <a:gd name="T64" fmla="*/ 842 w 3128"/>
              <a:gd name="T65" fmla="*/ 3259 h 3314"/>
              <a:gd name="T66" fmla="*/ 874 w 3128"/>
              <a:gd name="T67" fmla="*/ 3264 h 3314"/>
              <a:gd name="T68" fmla="*/ 939 w 3128"/>
              <a:gd name="T69" fmla="*/ 3254 h 3314"/>
              <a:gd name="T70" fmla="*/ 944 w 3128"/>
              <a:gd name="T71" fmla="*/ 3200 h 3314"/>
              <a:gd name="T72" fmla="*/ 1067 w 3128"/>
              <a:gd name="T73" fmla="*/ 2947 h 3314"/>
              <a:gd name="T74" fmla="*/ 1322 w 3128"/>
              <a:gd name="T75" fmla="*/ 2507 h 3314"/>
              <a:gd name="T76" fmla="*/ 1420 w 3128"/>
              <a:gd name="T77" fmla="*/ 2246 h 3314"/>
              <a:gd name="T78" fmla="*/ 1394 w 3128"/>
              <a:gd name="T79" fmla="*/ 2215 h 3314"/>
              <a:gd name="T80" fmla="*/ 1335 w 3128"/>
              <a:gd name="T81" fmla="*/ 2200 h 3314"/>
              <a:gd name="T82" fmla="*/ 1301 w 3128"/>
              <a:gd name="T83" fmla="*/ 2222 h 3314"/>
              <a:gd name="T84" fmla="*/ 1047 w 3128"/>
              <a:gd name="T85" fmla="*/ 2626 h 3314"/>
              <a:gd name="T86" fmla="*/ 1202 w 3128"/>
              <a:gd name="T87" fmla="*/ 2240 h 3314"/>
              <a:gd name="T88" fmla="*/ 1189 w 3128"/>
              <a:gd name="T89" fmla="*/ 2193 h 3314"/>
              <a:gd name="T90" fmla="*/ 1124 w 3128"/>
              <a:gd name="T91" fmla="*/ 2188 h 3314"/>
              <a:gd name="T92" fmla="*/ 1078 w 3128"/>
              <a:gd name="T93" fmla="*/ 2273 h 3314"/>
              <a:gd name="T94" fmla="*/ 1028 w 3128"/>
              <a:gd name="T95" fmla="*/ 2295 h 3314"/>
              <a:gd name="T96" fmla="*/ 919 w 3128"/>
              <a:gd name="T97" fmla="*/ 2431 h 3314"/>
              <a:gd name="T98" fmla="*/ 903 w 3128"/>
              <a:gd name="T99" fmla="*/ 2353 h 3314"/>
              <a:gd name="T100" fmla="*/ 1055 w 3128"/>
              <a:gd name="T101" fmla="*/ 1927 h 3314"/>
              <a:gd name="T102" fmla="*/ 1294 w 3128"/>
              <a:gd name="T103" fmla="*/ 1498 h 3314"/>
              <a:gd name="T104" fmla="*/ 1703 w 3128"/>
              <a:gd name="T105" fmla="*/ 1034 h 3314"/>
              <a:gd name="T106" fmla="*/ 2181 w 3128"/>
              <a:gd name="T107" fmla="*/ 640 h 3314"/>
              <a:gd name="T108" fmla="*/ 2699 w 3128"/>
              <a:gd name="T109" fmla="*/ 333 h 3314"/>
              <a:gd name="T110" fmla="*/ 3114 w 3128"/>
              <a:gd name="T111" fmla="*/ 157 h 3314"/>
              <a:gd name="T112" fmla="*/ 3120 w 3128"/>
              <a:gd name="T113" fmla="*/ 95 h 3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128" h="3314">
                <a:moveTo>
                  <a:pt x="1033" y="1731"/>
                </a:moveTo>
                <a:lnTo>
                  <a:pt x="1004" y="1781"/>
                </a:lnTo>
                <a:lnTo>
                  <a:pt x="977" y="1832"/>
                </a:lnTo>
                <a:lnTo>
                  <a:pt x="951" y="1882"/>
                </a:lnTo>
                <a:lnTo>
                  <a:pt x="925" y="1933"/>
                </a:lnTo>
                <a:lnTo>
                  <a:pt x="901" y="1984"/>
                </a:lnTo>
                <a:lnTo>
                  <a:pt x="878" y="2036"/>
                </a:lnTo>
                <a:lnTo>
                  <a:pt x="855" y="2089"/>
                </a:lnTo>
                <a:lnTo>
                  <a:pt x="835" y="2140"/>
                </a:lnTo>
                <a:lnTo>
                  <a:pt x="850" y="2091"/>
                </a:lnTo>
                <a:lnTo>
                  <a:pt x="867" y="2041"/>
                </a:lnTo>
                <a:lnTo>
                  <a:pt x="885" y="1991"/>
                </a:lnTo>
                <a:lnTo>
                  <a:pt x="905" y="1942"/>
                </a:lnTo>
                <a:lnTo>
                  <a:pt x="925" y="1893"/>
                </a:lnTo>
                <a:lnTo>
                  <a:pt x="948" y="1846"/>
                </a:lnTo>
                <a:lnTo>
                  <a:pt x="972" y="1798"/>
                </a:lnTo>
                <a:lnTo>
                  <a:pt x="996" y="1751"/>
                </a:lnTo>
                <a:lnTo>
                  <a:pt x="1023" y="1704"/>
                </a:lnTo>
                <a:lnTo>
                  <a:pt x="1050" y="1657"/>
                </a:lnTo>
                <a:lnTo>
                  <a:pt x="1077" y="1612"/>
                </a:lnTo>
                <a:lnTo>
                  <a:pt x="1107" y="1566"/>
                </a:lnTo>
                <a:lnTo>
                  <a:pt x="1136" y="1522"/>
                </a:lnTo>
                <a:lnTo>
                  <a:pt x="1168" y="1477"/>
                </a:lnTo>
                <a:lnTo>
                  <a:pt x="1199" y="1434"/>
                </a:lnTo>
                <a:lnTo>
                  <a:pt x="1230" y="1390"/>
                </a:lnTo>
                <a:lnTo>
                  <a:pt x="1204" y="1432"/>
                </a:lnTo>
                <a:lnTo>
                  <a:pt x="1177" y="1473"/>
                </a:lnTo>
                <a:lnTo>
                  <a:pt x="1151" y="1516"/>
                </a:lnTo>
                <a:lnTo>
                  <a:pt x="1126" y="1557"/>
                </a:lnTo>
                <a:lnTo>
                  <a:pt x="1102" y="1601"/>
                </a:lnTo>
                <a:lnTo>
                  <a:pt x="1078" y="1643"/>
                </a:lnTo>
                <a:lnTo>
                  <a:pt x="1055" y="1687"/>
                </a:lnTo>
                <a:lnTo>
                  <a:pt x="1033" y="1731"/>
                </a:lnTo>
                <a:close/>
                <a:moveTo>
                  <a:pt x="692" y="2421"/>
                </a:moveTo>
                <a:lnTo>
                  <a:pt x="690" y="2453"/>
                </a:lnTo>
                <a:lnTo>
                  <a:pt x="689" y="2485"/>
                </a:lnTo>
                <a:lnTo>
                  <a:pt x="688" y="2518"/>
                </a:lnTo>
                <a:lnTo>
                  <a:pt x="688" y="2550"/>
                </a:lnTo>
                <a:lnTo>
                  <a:pt x="689" y="2582"/>
                </a:lnTo>
                <a:lnTo>
                  <a:pt x="691" y="2615"/>
                </a:lnTo>
                <a:lnTo>
                  <a:pt x="693" y="2647"/>
                </a:lnTo>
                <a:lnTo>
                  <a:pt x="696" y="2681"/>
                </a:lnTo>
                <a:lnTo>
                  <a:pt x="694" y="2700"/>
                </a:lnTo>
                <a:lnTo>
                  <a:pt x="692" y="2720"/>
                </a:lnTo>
                <a:lnTo>
                  <a:pt x="691" y="2740"/>
                </a:lnTo>
                <a:lnTo>
                  <a:pt x="689" y="2760"/>
                </a:lnTo>
                <a:lnTo>
                  <a:pt x="682" y="2749"/>
                </a:lnTo>
                <a:lnTo>
                  <a:pt x="675" y="2738"/>
                </a:lnTo>
                <a:lnTo>
                  <a:pt x="668" y="2728"/>
                </a:lnTo>
                <a:lnTo>
                  <a:pt x="660" y="2717"/>
                </a:lnTo>
                <a:lnTo>
                  <a:pt x="662" y="2680"/>
                </a:lnTo>
                <a:lnTo>
                  <a:pt x="664" y="2641"/>
                </a:lnTo>
                <a:lnTo>
                  <a:pt x="667" y="2604"/>
                </a:lnTo>
                <a:lnTo>
                  <a:pt x="671" y="2566"/>
                </a:lnTo>
                <a:lnTo>
                  <a:pt x="675" y="2530"/>
                </a:lnTo>
                <a:lnTo>
                  <a:pt x="681" y="2492"/>
                </a:lnTo>
                <a:lnTo>
                  <a:pt x="686" y="2457"/>
                </a:lnTo>
                <a:lnTo>
                  <a:pt x="692" y="2421"/>
                </a:lnTo>
                <a:lnTo>
                  <a:pt x="692" y="2421"/>
                </a:lnTo>
                <a:close/>
                <a:moveTo>
                  <a:pt x="3072" y="78"/>
                </a:moveTo>
                <a:lnTo>
                  <a:pt x="3045" y="85"/>
                </a:lnTo>
                <a:lnTo>
                  <a:pt x="3017" y="92"/>
                </a:lnTo>
                <a:lnTo>
                  <a:pt x="2991" y="100"/>
                </a:lnTo>
                <a:lnTo>
                  <a:pt x="2965" y="107"/>
                </a:lnTo>
                <a:lnTo>
                  <a:pt x="2937" y="115"/>
                </a:lnTo>
                <a:lnTo>
                  <a:pt x="2911" y="123"/>
                </a:lnTo>
                <a:lnTo>
                  <a:pt x="2885" y="131"/>
                </a:lnTo>
                <a:lnTo>
                  <a:pt x="2858" y="141"/>
                </a:lnTo>
                <a:lnTo>
                  <a:pt x="2857" y="137"/>
                </a:lnTo>
                <a:lnTo>
                  <a:pt x="2883" y="125"/>
                </a:lnTo>
                <a:lnTo>
                  <a:pt x="2908" y="115"/>
                </a:lnTo>
                <a:lnTo>
                  <a:pt x="2933" y="104"/>
                </a:lnTo>
                <a:lnTo>
                  <a:pt x="2959" y="94"/>
                </a:lnTo>
                <a:lnTo>
                  <a:pt x="2964" y="91"/>
                </a:lnTo>
                <a:lnTo>
                  <a:pt x="2968" y="89"/>
                </a:lnTo>
                <a:lnTo>
                  <a:pt x="2972" y="86"/>
                </a:lnTo>
                <a:lnTo>
                  <a:pt x="2976" y="83"/>
                </a:lnTo>
                <a:lnTo>
                  <a:pt x="2982" y="75"/>
                </a:lnTo>
                <a:lnTo>
                  <a:pt x="2986" y="67"/>
                </a:lnTo>
                <a:lnTo>
                  <a:pt x="2989" y="59"/>
                </a:lnTo>
                <a:lnTo>
                  <a:pt x="2990" y="49"/>
                </a:lnTo>
                <a:lnTo>
                  <a:pt x="2990" y="40"/>
                </a:lnTo>
                <a:lnTo>
                  <a:pt x="2988" y="32"/>
                </a:lnTo>
                <a:lnTo>
                  <a:pt x="2985" y="24"/>
                </a:lnTo>
                <a:lnTo>
                  <a:pt x="2981" y="16"/>
                </a:lnTo>
                <a:lnTo>
                  <a:pt x="2976" y="10"/>
                </a:lnTo>
                <a:lnTo>
                  <a:pt x="2970" y="5"/>
                </a:lnTo>
                <a:lnTo>
                  <a:pt x="2966" y="3"/>
                </a:lnTo>
                <a:lnTo>
                  <a:pt x="2962" y="2"/>
                </a:lnTo>
                <a:lnTo>
                  <a:pt x="2958" y="1"/>
                </a:lnTo>
                <a:lnTo>
                  <a:pt x="2954" y="0"/>
                </a:lnTo>
                <a:lnTo>
                  <a:pt x="2949" y="0"/>
                </a:lnTo>
                <a:lnTo>
                  <a:pt x="2944" y="1"/>
                </a:lnTo>
                <a:lnTo>
                  <a:pt x="2939" y="2"/>
                </a:lnTo>
                <a:lnTo>
                  <a:pt x="2934" y="3"/>
                </a:lnTo>
                <a:lnTo>
                  <a:pt x="2883" y="23"/>
                </a:lnTo>
                <a:lnTo>
                  <a:pt x="2832" y="44"/>
                </a:lnTo>
                <a:lnTo>
                  <a:pt x="2781" y="67"/>
                </a:lnTo>
                <a:lnTo>
                  <a:pt x="2731" y="88"/>
                </a:lnTo>
                <a:lnTo>
                  <a:pt x="2681" y="111"/>
                </a:lnTo>
                <a:lnTo>
                  <a:pt x="2631" y="134"/>
                </a:lnTo>
                <a:lnTo>
                  <a:pt x="2582" y="159"/>
                </a:lnTo>
                <a:lnTo>
                  <a:pt x="2532" y="183"/>
                </a:lnTo>
                <a:lnTo>
                  <a:pt x="2483" y="209"/>
                </a:lnTo>
                <a:lnTo>
                  <a:pt x="2436" y="235"/>
                </a:lnTo>
                <a:lnTo>
                  <a:pt x="2387" y="261"/>
                </a:lnTo>
                <a:lnTo>
                  <a:pt x="2340" y="288"/>
                </a:lnTo>
                <a:lnTo>
                  <a:pt x="2293" y="317"/>
                </a:lnTo>
                <a:lnTo>
                  <a:pt x="2246" y="345"/>
                </a:lnTo>
                <a:lnTo>
                  <a:pt x="2199" y="374"/>
                </a:lnTo>
                <a:lnTo>
                  <a:pt x="2154" y="404"/>
                </a:lnTo>
                <a:lnTo>
                  <a:pt x="2108" y="434"/>
                </a:lnTo>
                <a:lnTo>
                  <a:pt x="2063" y="464"/>
                </a:lnTo>
                <a:lnTo>
                  <a:pt x="2018" y="497"/>
                </a:lnTo>
                <a:lnTo>
                  <a:pt x="1973" y="528"/>
                </a:lnTo>
                <a:lnTo>
                  <a:pt x="1930" y="562"/>
                </a:lnTo>
                <a:lnTo>
                  <a:pt x="1886" y="594"/>
                </a:lnTo>
                <a:lnTo>
                  <a:pt x="1844" y="628"/>
                </a:lnTo>
                <a:lnTo>
                  <a:pt x="1801" y="663"/>
                </a:lnTo>
                <a:lnTo>
                  <a:pt x="1760" y="698"/>
                </a:lnTo>
                <a:lnTo>
                  <a:pt x="1718" y="734"/>
                </a:lnTo>
                <a:lnTo>
                  <a:pt x="1676" y="770"/>
                </a:lnTo>
                <a:lnTo>
                  <a:pt x="1636" y="806"/>
                </a:lnTo>
                <a:lnTo>
                  <a:pt x="1596" y="844"/>
                </a:lnTo>
                <a:lnTo>
                  <a:pt x="1557" y="882"/>
                </a:lnTo>
                <a:lnTo>
                  <a:pt x="1517" y="921"/>
                </a:lnTo>
                <a:lnTo>
                  <a:pt x="1479" y="960"/>
                </a:lnTo>
                <a:lnTo>
                  <a:pt x="1444" y="992"/>
                </a:lnTo>
                <a:lnTo>
                  <a:pt x="1410" y="1023"/>
                </a:lnTo>
                <a:lnTo>
                  <a:pt x="1375" y="1055"/>
                </a:lnTo>
                <a:lnTo>
                  <a:pt x="1342" y="1088"/>
                </a:lnTo>
                <a:lnTo>
                  <a:pt x="1310" y="1121"/>
                </a:lnTo>
                <a:lnTo>
                  <a:pt x="1277" y="1155"/>
                </a:lnTo>
                <a:lnTo>
                  <a:pt x="1246" y="1189"/>
                </a:lnTo>
                <a:lnTo>
                  <a:pt x="1214" y="1223"/>
                </a:lnTo>
                <a:lnTo>
                  <a:pt x="1183" y="1259"/>
                </a:lnTo>
                <a:lnTo>
                  <a:pt x="1152" y="1294"/>
                </a:lnTo>
                <a:lnTo>
                  <a:pt x="1123" y="1331"/>
                </a:lnTo>
                <a:lnTo>
                  <a:pt x="1094" y="1367"/>
                </a:lnTo>
                <a:lnTo>
                  <a:pt x="1065" y="1404"/>
                </a:lnTo>
                <a:lnTo>
                  <a:pt x="1038" y="1443"/>
                </a:lnTo>
                <a:lnTo>
                  <a:pt x="1011" y="1481"/>
                </a:lnTo>
                <a:lnTo>
                  <a:pt x="984" y="1521"/>
                </a:lnTo>
                <a:lnTo>
                  <a:pt x="952" y="1571"/>
                </a:lnTo>
                <a:lnTo>
                  <a:pt x="920" y="1622"/>
                </a:lnTo>
                <a:lnTo>
                  <a:pt x="891" y="1675"/>
                </a:lnTo>
                <a:lnTo>
                  <a:pt x="862" y="1726"/>
                </a:lnTo>
                <a:lnTo>
                  <a:pt x="834" y="1780"/>
                </a:lnTo>
                <a:lnTo>
                  <a:pt x="809" y="1834"/>
                </a:lnTo>
                <a:lnTo>
                  <a:pt x="783" y="1888"/>
                </a:lnTo>
                <a:lnTo>
                  <a:pt x="760" y="1944"/>
                </a:lnTo>
                <a:lnTo>
                  <a:pt x="739" y="1999"/>
                </a:lnTo>
                <a:lnTo>
                  <a:pt x="719" y="2056"/>
                </a:lnTo>
                <a:lnTo>
                  <a:pt x="700" y="2113"/>
                </a:lnTo>
                <a:lnTo>
                  <a:pt x="683" y="2171"/>
                </a:lnTo>
                <a:lnTo>
                  <a:pt x="668" y="2228"/>
                </a:lnTo>
                <a:lnTo>
                  <a:pt x="655" y="2286"/>
                </a:lnTo>
                <a:lnTo>
                  <a:pt x="644" y="2345"/>
                </a:lnTo>
                <a:lnTo>
                  <a:pt x="633" y="2404"/>
                </a:lnTo>
                <a:lnTo>
                  <a:pt x="629" y="2431"/>
                </a:lnTo>
                <a:lnTo>
                  <a:pt x="626" y="2459"/>
                </a:lnTo>
                <a:lnTo>
                  <a:pt x="622" y="2487"/>
                </a:lnTo>
                <a:lnTo>
                  <a:pt x="619" y="2518"/>
                </a:lnTo>
                <a:lnTo>
                  <a:pt x="616" y="2548"/>
                </a:lnTo>
                <a:lnTo>
                  <a:pt x="614" y="2580"/>
                </a:lnTo>
                <a:lnTo>
                  <a:pt x="612" y="2613"/>
                </a:lnTo>
                <a:lnTo>
                  <a:pt x="610" y="2645"/>
                </a:lnTo>
                <a:lnTo>
                  <a:pt x="568" y="2586"/>
                </a:lnTo>
                <a:lnTo>
                  <a:pt x="524" y="2529"/>
                </a:lnTo>
                <a:lnTo>
                  <a:pt x="479" y="2472"/>
                </a:lnTo>
                <a:lnTo>
                  <a:pt x="434" y="2416"/>
                </a:lnTo>
                <a:lnTo>
                  <a:pt x="386" y="2361"/>
                </a:lnTo>
                <a:lnTo>
                  <a:pt x="338" y="2306"/>
                </a:lnTo>
                <a:lnTo>
                  <a:pt x="290" y="2251"/>
                </a:lnTo>
                <a:lnTo>
                  <a:pt x="239" y="2199"/>
                </a:lnTo>
                <a:lnTo>
                  <a:pt x="233" y="2193"/>
                </a:lnTo>
                <a:lnTo>
                  <a:pt x="226" y="2189"/>
                </a:lnTo>
                <a:lnTo>
                  <a:pt x="219" y="2187"/>
                </a:lnTo>
                <a:lnTo>
                  <a:pt x="211" y="2186"/>
                </a:lnTo>
                <a:lnTo>
                  <a:pt x="203" y="2186"/>
                </a:lnTo>
                <a:lnTo>
                  <a:pt x="195" y="2187"/>
                </a:lnTo>
                <a:lnTo>
                  <a:pt x="187" y="2189"/>
                </a:lnTo>
                <a:lnTo>
                  <a:pt x="180" y="2192"/>
                </a:lnTo>
                <a:lnTo>
                  <a:pt x="173" y="2197"/>
                </a:lnTo>
                <a:lnTo>
                  <a:pt x="167" y="2202"/>
                </a:lnTo>
                <a:lnTo>
                  <a:pt x="162" y="2208"/>
                </a:lnTo>
                <a:lnTo>
                  <a:pt x="159" y="2214"/>
                </a:lnTo>
                <a:lnTo>
                  <a:pt x="156" y="2221"/>
                </a:lnTo>
                <a:lnTo>
                  <a:pt x="155" y="2229"/>
                </a:lnTo>
                <a:lnTo>
                  <a:pt x="156" y="2237"/>
                </a:lnTo>
                <a:lnTo>
                  <a:pt x="158" y="2245"/>
                </a:lnTo>
                <a:lnTo>
                  <a:pt x="163" y="2257"/>
                </a:lnTo>
                <a:lnTo>
                  <a:pt x="168" y="2269"/>
                </a:lnTo>
                <a:lnTo>
                  <a:pt x="147" y="2247"/>
                </a:lnTo>
                <a:lnTo>
                  <a:pt x="126" y="2226"/>
                </a:lnTo>
                <a:lnTo>
                  <a:pt x="105" y="2205"/>
                </a:lnTo>
                <a:lnTo>
                  <a:pt x="83" y="2184"/>
                </a:lnTo>
                <a:lnTo>
                  <a:pt x="76" y="2178"/>
                </a:lnTo>
                <a:lnTo>
                  <a:pt x="68" y="2174"/>
                </a:lnTo>
                <a:lnTo>
                  <a:pt x="60" y="2172"/>
                </a:lnTo>
                <a:lnTo>
                  <a:pt x="52" y="2171"/>
                </a:lnTo>
                <a:lnTo>
                  <a:pt x="43" y="2172"/>
                </a:lnTo>
                <a:lnTo>
                  <a:pt x="34" y="2174"/>
                </a:lnTo>
                <a:lnTo>
                  <a:pt x="27" y="2178"/>
                </a:lnTo>
                <a:lnTo>
                  <a:pt x="19" y="2182"/>
                </a:lnTo>
                <a:lnTo>
                  <a:pt x="13" y="2188"/>
                </a:lnTo>
                <a:lnTo>
                  <a:pt x="8" y="2194"/>
                </a:lnTo>
                <a:lnTo>
                  <a:pt x="4" y="2201"/>
                </a:lnTo>
                <a:lnTo>
                  <a:pt x="1" y="2208"/>
                </a:lnTo>
                <a:lnTo>
                  <a:pt x="0" y="2216"/>
                </a:lnTo>
                <a:lnTo>
                  <a:pt x="1" y="2224"/>
                </a:lnTo>
                <a:lnTo>
                  <a:pt x="3" y="2233"/>
                </a:lnTo>
                <a:lnTo>
                  <a:pt x="8" y="2241"/>
                </a:lnTo>
                <a:lnTo>
                  <a:pt x="22" y="2261"/>
                </a:lnTo>
                <a:lnTo>
                  <a:pt x="35" y="2279"/>
                </a:lnTo>
                <a:lnTo>
                  <a:pt x="49" y="2298"/>
                </a:lnTo>
                <a:lnTo>
                  <a:pt x="63" y="2317"/>
                </a:lnTo>
                <a:lnTo>
                  <a:pt x="58" y="2315"/>
                </a:lnTo>
                <a:lnTo>
                  <a:pt x="53" y="2315"/>
                </a:lnTo>
                <a:lnTo>
                  <a:pt x="49" y="2315"/>
                </a:lnTo>
                <a:lnTo>
                  <a:pt x="45" y="2317"/>
                </a:lnTo>
                <a:lnTo>
                  <a:pt x="40" y="2319"/>
                </a:lnTo>
                <a:lnTo>
                  <a:pt x="37" y="2322"/>
                </a:lnTo>
                <a:lnTo>
                  <a:pt x="34" y="2325"/>
                </a:lnTo>
                <a:lnTo>
                  <a:pt x="32" y="2329"/>
                </a:lnTo>
                <a:lnTo>
                  <a:pt x="30" y="2333"/>
                </a:lnTo>
                <a:lnTo>
                  <a:pt x="28" y="2337"/>
                </a:lnTo>
                <a:lnTo>
                  <a:pt x="28" y="2343"/>
                </a:lnTo>
                <a:lnTo>
                  <a:pt x="27" y="2348"/>
                </a:lnTo>
                <a:lnTo>
                  <a:pt x="28" y="2352"/>
                </a:lnTo>
                <a:lnTo>
                  <a:pt x="29" y="2357"/>
                </a:lnTo>
                <a:lnTo>
                  <a:pt x="31" y="2362"/>
                </a:lnTo>
                <a:lnTo>
                  <a:pt x="34" y="2366"/>
                </a:lnTo>
                <a:lnTo>
                  <a:pt x="80" y="2425"/>
                </a:lnTo>
                <a:lnTo>
                  <a:pt x="126" y="2482"/>
                </a:lnTo>
                <a:lnTo>
                  <a:pt x="171" y="2541"/>
                </a:lnTo>
                <a:lnTo>
                  <a:pt x="217" y="2600"/>
                </a:lnTo>
                <a:lnTo>
                  <a:pt x="262" y="2658"/>
                </a:lnTo>
                <a:lnTo>
                  <a:pt x="309" y="2716"/>
                </a:lnTo>
                <a:lnTo>
                  <a:pt x="355" y="2775"/>
                </a:lnTo>
                <a:lnTo>
                  <a:pt x="400" y="2833"/>
                </a:lnTo>
                <a:lnTo>
                  <a:pt x="446" y="2892"/>
                </a:lnTo>
                <a:lnTo>
                  <a:pt x="493" y="2950"/>
                </a:lnTo>
                <a:lnTo>
                  <a:pt x="538" y="3008"/>
                </a:lnTo>
                <a:lnTo>
                  <a:pt x="584" y="3067"/>
                </a:lnTo>
                <a:lnTo>
                  <a:pt x="630" y="3125"/>
                </a:lnTo>
                <a:lnTo>
                  <a:pt x="676" y="3183"/>
                </a:lnTo>
                <a:lnTo>
                  <a:pt x="723" y="3242"/>
                </a:lnTo>
                <a:lnTo>
                  <a:pt x="768" y="3300"/>
                </a:lnTo>
                <a:lnTo>
                  <a:pt x="774" y="3306"/>
                </a:lnTo>
                <a:lnTo>
                  <a:pt x="780" y="3310"/>
                </a:lnTo>
                <a:lnTo>
                  <a:pt x="788" y="3313"/>
                </a:lnTo>
                <a:lnTo>
                  <a:pt x="795" y="3314"/>
                </a:lnTo>
                <a:lnTo>
                  <a:pt x="802" y="3314"/>
                </a:lnTo>
                <a:lnTo>
                  <a:pt x="809" y="3312"/>
                </a:lnTo>
                <a:lnTo>
                  <a:pt x="816" y="3309"/>
                </a:lnTo>
                <a:lnTo>
                  <a:pt x="822" y="3305"/>
                </a:lnTo>
                <a:lnTo>
                  <a:pt x="828" y="3300"/>
                </a:lnTo>
                <a:lnTo>
                  <a:pt x="833" y="3295"/>
                </a:lnTo>
                <a:lnTo>
                  <a:pt x="838" y="3289"/>
                </a:lnTo>
                <a:lnTo>
                  <a:pt x="841" y="3282"/>
                </a:lnTo>
                <a:lnTo>
                  <a:pt x="843" y="3275"/>
                </a:lnTo>
                <a:lnTo>
                  <a:pt x="843" y="3267"/>
                </a:lnTo>
                <a:lnTo>
                  <a:pt x="842" y="3259"/>
                </a:lnTo>
                <a:lnTo>
                  <a:pt x="840" y="3252"/>
                </a:lnTo>
                <a:lnTo>
                  <a:pt x="848" y="3248"/>
                </a:lnTo>
                <a:lnTo>
                  <a:pt x="856" y="3242"/>
                </a:lnTo>
                <a:lnTo>
                  <a:pt x="859" y="3249"/>
                </a:lnTo>
                <a:lnTo>
                  <a:pt x="864" y="3253"/>
                </a:lnTo>
                <a:lnTo>
                  <a:pt x="867" y="3257"/>
                </a:lnTo>
                <a:lnTo>
                  <a:pt x="871" y="3261"/>
                </a:lnTo>
                <a:lnTo>
                  <a:pt x="874" y="3264"/>
                </a:lnTo>
                <a:lnTo>
                  <a:pt x="883" y="3268"/>
                </a:lnTo>
                <a:lnTo>
                  <a:pt x="891" y="3271"/>
                </a:lnTo>
                <a:lnTo>
                  <a:pt x="900" y="3273"/>
                </a:lnTo>
                <a:lnTo>
                  <a:pt x="908" y="3271"/>
                </a:lnTo>
                <a:lnTo>
                  <a:pt x="917" y="3269"/>
                </a:lnTo>
                <a:lnTo>
                  <a:pt x="925" y="3265"/>
                </a:lnTo>
                <a:lnTo>
                  <a:pt x="932" y="3260"/>
                </a:lnTo>
                <a:lnTo>
                  <a:pt x="939" y="3254"/>
                </a:lnTo>
                <a:lnTo>
                  <a:pt x="944" y="3246"/>
                </a:lnTo>
                <a:lnTo>
                  <a:pt x="948" y="3238"/>
                </a:lnTo>
                <a:lnTo>
                  <a:pt x="950" y="3229"/>
                </a:lnTo>
                <a:lnTo>
                  <a:pt x="950" y="3220"/>
                </a:lnTo>
                <a:lnTo>
                  <a:pt x="949" y="3215"/>
                </a:lnTo>
                <a:lnTo>
                  <a:pt x="948" y="3210"/>
                </a:lnTo>
                <a:lnTo>
                  <a:pt x="947" y="3205"/>
                </a:lnTo>
                <a:lnTo>
                  <a:pt x="944" y="3200"/>
                </a:lnTo>
                <a:lnTo>
                  <a:pt x="939" y="3189"/>
                </a:lnTo>
                <a:lnTo>
                  <a:pt x="932" y="3177"/>
                </a:lnTo>
                <a:lnTo>
                  <a:pt x="927" y="3167"/>
                </a:lnTo>
                <a:lnTo>
                  <a:pt x="921" y="3156"/>
                </a:lnTo>
                <a:lnTo>
                  <a:pt x="959" y="3105"/>
                </a:lnTo>
                <a:lnTo>
                  <a:pt x="995" y="3052"/>
                </a:lnTo>
                <a:lnTo>
                  <a:pt x="1032" y="2999"/>
                </a:lnTo>
                <a:lnTo>
                  <a:pt x="1067" y="2947"/>
                </a:lnTo>
                <a:lnTo>
                  <a:pt x="1103" y="2893"/>
                </a:lnTo>
                <a:lnTo>
                  <a:pt x="1137" y="2839"/>
                </a:lnTo>
                <a:lnTo>
                  <a:pt x="1171" y="2786"/>
                </a:lnTo>
                <a:lnTo>
                  <a:pt x="1203" y="2731"/>
                </a:lnTo>
                <a:lnTo>
                  <a:pt x="1235" y="2676"/>
                </a:lnTo>
                <a:lnTo>
                  <a:pt x="1265" y="2621"/>
                </a:lnTo>
                <a:lnTo>
                  <a:pt x="1293" y="2564"/>
                </a:lnTo>
                <a:lnTo>
                  <a:pt x="1322" y="2507"/>
                </a:lnTo>
                <a:lnTo>
                  <a:pt x="1348" y="2449"/>
                </a:lnTo>
                <a:lnTo>
                  <a:pt x="1372" y="2390"/>
                </a:lnTo>
                <a:lnTo>
                  <a:pt x="1397" y="2330"/>
                </a:lnTo>
                <a:lnTo>
                  <a:pt x="1418" y="2270"/>
                </a:lnTo>
                <a:lnTo>
                  <a:pt x="1420" y="2264"/>
                </a:lnTo>
                <a:lnTo>
                  <a:pt x="1421" y="2258"/>
                </a:lnTo>
                <a:lnTo>
                  <a:pt x="1421" y="2251"/>
                </a:lnTo>
                <a:lnTo>
                  <a:pt x="1420" y="2246"/>
                </a:lnTo>
                <a:lnTo>
                  <a:pt x="1419" y="2241"/>
                </a:lnTo>
                <a:lnTo>
                  <a:pt x="1416" y="2236"/>
                </a:lnTo>
                <a:lnTo>
                  <a:pt x="1414" y="2231"/>
                </a:lnTo>
                <a:lnTo>
                  <a:pt x="1411" y="2227"/>
                </a:lnTo>
                <a:lnTo>
                  <a:pt x="1407" y="2224"/>
                </a:lnTo>
                <a:lnTo>
                  <a:pt x="1403" y="2220"/>
                </a:lnTo>
                <a:lnTo>
                  <a:pt x="1398" y="2217"/>
                </a:lnTo>
                <a:lnTo>
                  <a:pt x="1394" y="2215"/>
                </a:lnTo>
                <a:lnTo>
                  <a:pt x="1389" y="2213"/>
                </a:lnTo>
                <a:lnTo>
                  <a:pt x="1383" y="2212"/>
                </a:lnTo>
                <a:lnTo>
                  <a:pt x="1377" y="2211"/>
                </a:lnTo>
                <a:lnTo>
                  <a:pt x="1372" y="2210"/>
                </a:lnTo>
                <a:lnTo>
                  <a:pt x="1363" y="2205"/>
                </a:lnTo>
                <a:lnTo>
                  <a:pt x="1354" y="2202"/>
                </a:lnTo>
                <a:lnTo>
                  <a:pt x="1345" y="2200"/>
                </a:lnTo>
                <a:lnTo>
                  <a:pt x="1335" y="2200"/>
                </a:lnTo>
                <a:lnTo>
                  <a:pt x="1331" y="2200"/>
                </a:lnTo>
                <a:lnTo>
                  <a:pt x="1326" y="2202"/>
                </a:lnTo>
                <a:lnTo>
                  <a:pt x="1321" y="2204"/>
                </a:lnTo>
                <a:lnTo>
                  <a:pt x="1317" y="2206"/>
                </a:lnTo>
                <a:lnTo>
                  <a:pt x="1313" y="2209"/>
                </a:lnTo>
                <a:lnTo>
                  <a:pt x="1309" y="2213"/>
                </a:lnTo>
                <a:lnTo>
                  <a:pt x="1304" y="2217"/>
                </a:lnTo>
                <a:lnTo>
                  <a:pt x="1301" y="2222"/>
                </a:lnTo>
                <a:lnTo>
                  <a:pt x="1271" y="2274"/>
                </a:lnTo>
                <a:lnTo>
                  <a:pt x="1240" y="2325"/>
                </a:lnTo>
                <a:lnTo>
                  <a:pt x="1209" y="2376"/>
                </a:lnTo>
                <a:lnTo>
                  <a:pt x="1177" y="2427"/>
                </a:lnTo>
                <a:lnTo>
                  <a:pt x="1145" y="2476"/>
                </a:lnTo>
                <a:lnTo>
                  <a:pt x="1113" y="2527"/>
                </a:lnTo>
                <a:lnTo>
                  <a:pt x="1079" y="2576"/>
                </a:lnTo>
                <a:lnTo>
                  <a:pt x="1047" y="2626"/>
                </a:lnTo>
                <a:lnTo>
                  <a:pt x="1066" y="2577"/>
                </a:lnTo>
                <a:lnTo>
                  <a:pt x="1086" y="2530"/>
                </a:lnTo>
                <a:lnTo>
                  <a:pt x="1105" y="2481"/>
                </a:lnTo>
                <a:lnTo>
                  <a:pt x="1124" y="2433"/>
                </a:lnTo>
                <a:lnTo>
                  <a:pt x="1143" y="2385"/>
                </a:lnTo>
                <a:lnTo>
                  <a:pt x="1163" y="2336"/>
                </a:lnTo>
                <a:lnTo>
                  <a:pt x="1183" y="2289"/>
                </a:lnTo>
                <a:lnTo>
                  <a:pt x="1202" y="2240"/>
                </a:lnTo>
                <a:lnTo>
                  <a:pt x="1203" y="2235"/>
                </a:lnTo>
                <a:lnTo>
                  <a:pt x="1204" y="2231"/>
                </a:lnTo>
                <a:lnTo>
                  <a:pt x="1205" y="2226"/>
                </a:lnTo>
                <a:lnTo>
                  <a:pt x="1205" y="2222"/>
                </a:lnTo>
                <a:lnTo>
                  <a:pt x="1203" y="2214"/>
                </a:lnTo>
                <a:lnTo>
                  <a:pt x="1200" y="2206"/>
                </a:lnTo>
                <a:lnTo>
                  <a:pt x="1195" y="2199"/>
                </a:lnTo>
                <a:lnTo>
                  <a:pt x="1189" y="2193"/>
                </a:lnTo>
                <a:lnTo>
                  <a:pt x="1182" y="2188"/>
                </a:lnTo>
                <a:lnTo>
                  <a:pt x="1174" y="2184"/>
                </a:lnTo>
                <a:lnTo>
                  <a:pt x="1166" y="2182"/>
                </a:lnTo>
                <a:lnTo>
                  <a:pt x="1156" y="2180"/>
                </a:lnTo>
                <a:lnTo>
                  <a:pt x="1148" y="2180"/>
                </a:lnTo>
                <a:lnTo>
                  <a:pt x="1139" y="2181"/>
                </a:lnTo>
                <a:lnTo>
                  <a:pt x="1132" y="2184"/>
                </a:lnTo>
                <a:lnTo>
                  <a:pt x="1124" y="2188"/>
                </a:lnTo>
                <a:lnTo>
                  <a:pt x="1121" y="2191"/>
                </a:lnTo>
                <a:lnTo>
                  <a:pt x="1118" y="2195"/>
                </a:lnTo>
                <a:lnTo>
                  <a:pt x="1115" y="2199"/>
                </a:lnTo>
                <a:lnTo>
                  <a:pt x="1113" y="2203"/>
                </a:lnTo>
                <a:lnTo>
                  <a:pt x="1104" y="2220"/>
                </a:lnTo>
                <a:lnTo>
                  <a:pt x="1096" y="2237"/>
                </a:lnTo>
                <a:lnTo>
                  <a:pt x="1087" y="2256"/>
                </a:lnTo>
                <a:lnTo>
                  <a:pt x="1078" y="2273"/>
                </a:lnTo>
                <a:lnTo>
                  <a:pt x="1071" y="2272"/>
                </a:lnTo>
                <a:lnTo>
                  <a:pt x="1065" y="2272"/>
                </a:lnTo>
                <a:lnTo>
                  <a:pt x="1058" y="2273"/>
                </a:lnTo>
                <a:lnTo>
                  <a:pt x="1051" y="2275"/>
                </a:lnTo>
                <a:lnTo>
                  <a:pt x="1045" y="2278"/>
                </a:lnTo>
                <a:lnTo>
                  <a:pt x="1039" y="2282"/>
                </a:lnTo>
                <a:lnTo>
                  <a:pt x="1033" y="2288"/>
                </a:lnTo>
                <a:lnTo>
                  <a:pt x="1028" y="2295"/>
                </a:lnTo>
                <a:lnTo>
                  <a:pt x="1007" y="2328"/>
                </a:lnTo>
                <a:lnTo>
                  <a:pt x="987" y="2363"/>
                </a:lnTo>
                <a:lnTo>
                  <a:pt x="967" y="2400"/>
                </a:lnTo>
                <a:lnTo>
                  <a:pt x="947" y="2438"/>
                </a:lnTo>
                <a:lnTo>
                  <a:pt x="941" y="2435"/>
                </a:lnTo>
                <a:lnTo>
                  <a:pt x="933" y="2432"/>
                </a:lnTo>
                <a:lnTo>
                  <a:pt x="926" y="2431"/>
                </a:lnTo>
                <a:lnTo>
                  <a:pt x="919" y="2431"/>
                </a:lnTo>
                <a:lnTo>
                  <a:pt x="911" y="2432"/>
                </a:lnTo>
                <a:lnTo>
                  <a:pt x="904" y="2435"/>
                </a:lnTo>
                <a:lnTo>
                  <a:pt x="897" y="2439"/>
                </a:lnTo>
                <a:lnTo>
                  <a:pt x="890" y="2445"/>
                </a:lnTo>
                <a:lnTo>
                  <a:pt x="882" y="2454"/>
                </a:lnTo>
                <a:lnTo>
                  <a:pt x="874" y="2463"/>
                </a:lnTo>
                <a:lnTo>
                  <a:pt x="888" y="2407"/>
                </a:lnTo>
                <a:lnTo>
                  <a:pt x="903" y="2353"/>
                </a:lnTo>
                <a:lnTo>
                  <a:pt x="918" y="2298"/>
                </a:lnTo>
                <a:lnTo>
                  <a:pt x="936" y="2243"/>
                </a:lnTo>
                <a:lnTo>
                  <a:pt x="953" y="2190"/>
                </a:lnTo>
                <a:lnTo>
                  <a:pt x="972" y="2136"/>
                </a:lnTo>
                <a:lnTo>
                  <a:pt x="991" y="2083"/>
                </a:lnTo>
                <a:lnTo>
                  <a:pt x="1012" y="2031"/>
                </a:lnTo>
                <a:lnTo>
                  <a:pt x="1033" y="1978"/>
                </a:lnTo>
                <a:lnTo>
                  <a:pt x="1055" y="1927"/>
                </a:lnTo>
                <a:lnTo>
                  <a:pt x="1078" y="1875"/>
                </a:lnTo>
                <a:lnTo>
                  <a:pt x="1103" y="1823"/>
                </a:lnTo>
                <a:lnTo>
                  <a:pt x="1127" y="1773"/>
                </a:lnTo>
                <a:lnTo>
                  <a:pt x="1153" y="1722"/>
                </a:lnTo>
                <a:lnTo>
                  <a:pt x="1180" y="1673"/>
                </a:lnTo>
                <a:lnTo>
                  <a:pt x="1207" y="1623"/>
                </a:lnTo>
                <a:lnTo>
                  <a:pt x="1250" y="1560"/>
                </a:lnTo>
                <a:lnTo>
                  <a:pt x="1294" y="1498"/>
                </a:lnTo>
                <a:lnTo>
                  <a:pt x="1341" y="1437"/>
                </a:lnTo>
                <a:lnTo>
                  <a:pt x="1389" y="1376"/>
                </a:lnTo>
                <a:lnTo>
                  <a:pt x="1438" y="1316"/>
                </a:lnTo>
                <a:lnTo>
                  <a:pt x="1489" y="1258"/>
                </a:lnTo>
                <a:lnTo>
                  <a:pt x="1541" y="1200"/>
                </a:lnTo>
                <a:lnTo>
                  <a:pt x="1593" y="1143"/>
                </a:lnTo>
                <a:lnTo>
                  <a:pt x="1648" y="1088"/>
                </a:lnTo>
                <a:lnTo>
                  <a:pt x="1703" y="1034"/>
                </a:lnTo>
                <a:lnTo>
                  <a:pt x="1760" y="980"/>
                </a:lnTo>
                <a:lnTo>
                  <a:pt x="1817" y="928"/>
                </a:lnTo>
                <a:lnTo>
                  <a:pt x="1876" y="877"/>
                </a:lnTo>
                <a:lnTo>
                  <a:pt x="1935" y="828"/>
                </a:lnTo>
                <a:lnTo>
                  <a:pt x="1996" y="779"/>
                </a:lnTo>
                <a:lnTo>
                  <a:pt x="2057" y="732"/>
                </a:lnTo>
                <a:lnTo>
                  <a:pt x="2118" y="685"/>
                </a:lnTo>
                <a:lnTo>
                  <a:pt x="2181" y="640"/>
                </a:lnTo>
                <a:lnTo>
                  <a:pt x="2244" y="597"/>
                </a:lnTo>
                <a:lnTo>
                  <a:pt x="2308" y="555"/>
                </a:lnTo>
                <a:lnTo>
                  <a:pt x="2372" y="514"/>
                </a:lnTo>
                <a:lnTo>
                  <a:pt x="2437" y="476"/>
                </a:lnTo>
                <a:lnTo>
                  <a:pt x="2502" y="437"/>
                </a:lnTo>
                <a:lnTo>
                  <a:pt x="2567" y="401"/>
                </a:lnTo>
                <a:lnTo>
                  <a:pt x="2633" y="366"/>
                </a:lnTo>
                <a:lnTo>
                  <a:pt x="2699" y="333"/>
                </a:lnTo>
                <a:lnTo>
                  <a:pt x="2765" y="300"/>
                </a:lnTo>
                <a:lnTo>
                  <a:pt x="2831" y="271"/>
                </a:lnTo>
                <a:lnTo>
                  <a:pt x="2898" y="242"/>
                </a:lnTo>
                <a:lnTo>
                  <a:pt x="2964" y="215"/>
                </a:lnTo>
                <a:lnTo>
                  <a:pt x="3030" y="190"/>
                </a:lnTo>
                <a:lnTo>
                  <a:pt x="3097" y="167"/>
                </a:lnTo>
                <a:lnTo>
                  <a:pt x="3106" y="162"/>
                </a:lnTo>
                <a:lnTo>
                  <a:pt x="3114" y="157"/>
                </a:lnTo>
                <a:lnTo>
                  <a:pt x="3120" y="150"/>
                </a:lnTo>
                <a:lnTo>
                  <a:pt x="3124" y="143"/>
                </a:lnTo>
                <a:lnTo>
                  <a:pt x="3127" y="134"/>
                </a:lnTo>
                <a:lnTo>
                  <a:pt x="3128" y="126"/>
                </a:lnTo>
                <a:lnTo>
                  <a:pt x="3128" y="118"/>
                </a:lnTo>
                <a:lnTo>
                  <a:pt x="3127" y="109"/>
                </a:lnTo>
                <a:lnTo>
                  <a:pt x="3124" y="102"/>
                </a:lnTo>
                <a:lnTo>
                  <a:pt x="3120" y="95"/>
                </a:lnTo>
                <a:lnTo>
                  <a:pt x="3114" y="88"/>
                </a:lnTo>
                <a:lnTo>
                  <a:pt x="3108" y="83"/>
                </a:lnTo>
                <a:lnTo>
                  <a:pt x="3101" y="79"/>
                </a:lnTo>
                <a:lnTo>
                  <a:pt x="3091" y="77"/>
                </a:lnTo>
                <a:lnTo>
                  <a:pt x="3082" y="77"/>
                </a:lnTo>
                <a:lnTo>
                  <a:pt x="3072" y="7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EBF898-6C0E-BFD3-E9A8-A0A3653287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1945" r="5707" b="59128"/>
          <a:stretch/>
        </p:blipFill>
        <p:spPr>
          <a:xfrm>
            <a:off x="4092762" y="0"/>
            <a:ext cx="3055752" cy="51435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B6DF71-BA40-82B2-8E60-806592C33EF9}"/>
              </a:ext>
            </a:extLst>
          </p:cNvPr>
          <p:cNvSpPr/>
          <p:nvPr/>
        </p:nvSpPr>
        <p:spPr>
          <a:xfrm rot="16200000" flipV="1">
            <a:off x="5838827" y="-4789576"/>
            <a:ext cx="514347" cy="1035283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85168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881AEAB-AE9E-4293-95E6-8CACC7581983}"/>
              </a:ext>
            </a:extLst>
          </p:cNvPr>
          <p:cNvSpPr/>
          <p:nvPr/>
        </p:nvSpPr>
        <p:spPr>
          <a:xfrm>
            <a:off x="1319241" y="1952040"/>
            <a:ext cx="9553517" cy="2793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Memfilter atribut yang kosong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Memisahkan atribut yang bertipe karakter(string) dan angka(int, float)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err="1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Menginisialisasi</a:t>
            </a: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atribut bersifat string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Menyatukan kembali data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81F3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Standarisasi data dengan z-score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94033D1-422F-C1D5-6387-117E6782C6A9}"/>
              </a:ext>
            </a:extLst>
          </p:cNvPr>
          <p:cNvSpPr txBox="1">
            <a:spLocks/>
          </p:cNvSpPr>
          <p:nvPr/>
        </p:nvSpPr>
        <p:spPr>
          <a:xfrm>
            <a:off x="835118" y="1067097"/>
            <a:ext cx="5877191" cy="56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5000"/>
              </a:lnSpc>
              <a:defRPr sz="5400" i="1" spc="-300">
                <a:gradFill>
                  <a:gsLst>
                    <a:gs pos="0">
                      <a:srgbClr val="43BD97"/>
                    </a:gs>
                    <a:gs pos="100000">
                      <a:srgbClr val="4077E4">
                        <a:alpha val="88000"/>
                      </a:srgbClr>
                    </a:gs>
                  </a:gsLst>
                  <a:lin ang="18900000" scaled="1"/>
                </a:gradFill>
                <a:latin typeface="Lato Black" panose="020F0A02020204030203" pitchFamily="34" charset="0"/>
                <a:cs typeface="Lato Black" panose="020F0A02020204030203" pitchFamily="34" charset="0"/>
              </a:defRPr>
            </a:lvl1pPr>
            <a:lvl2pPr marL="1095566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/>
            </a:lvl2pPr>
            <a:lvl3pPr marL="1825943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/>
            </a:lvl3pPr>
            <a:lvl4pPr marL="2556320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4pPr>
            <a:lvl5pPr marL="3286697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5pPr>
            <a:lvl6pPr marL="4017074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6pPr>
            <a:lvl7pPr marL="4747451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7pPr>
            <a:lvl8pPr marL="5477828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8pPr>
            <a:lvl9pPr marL="6208205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9pPr>
          </a:lstStyle>
          <a:p>
            <a:r>
              <a:rPr lang="en-US" sz="3600" i="0" spc="-150" dirty="0">
                <a:solidFill>
                  <a:srgbClr val="0B2C4D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Features Engineering</a:t>
            </a:r>
            <a:endParaRPr lang="id-ID" sz="3600" b="1" i="0" spc="-150" dirty="0">
              <a:solidFill>
                <a:schemeClr val="accent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DC0395-C31D-1579-BA46-B2EFACC37B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1945" r="5707" b="59128"/>
          <a:stretch/>
        </p:blipFill>
        <p:spPr>
          <a:xfrm>
            <a:off x="4092762" y="0"/>
            <a:ext cx="3055752" cy="51435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5BF260A-93E3-2EFD-4187-558015BC7D72}"/>
              </a:ext>
            </a:extLst>
          </p:cNvPr>
          <p:cNvSpPr/>
          <p:nvPr/>
        </p:nvSpPr>
        <p:spPr>
          <a:xfrm rot="16200000" flipV="1">
            <a:off x="5838827" y="-4789576"/>
            <a:ext cx="514347" cy="1035283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AB9402-F802-0FCC-ED67-4361A3DD0D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3" t="44118" r="6681" b="36551"/>
          <a:stretch/>
        </p:blipFill>
        <p:spPr>
          <a:xfrm>
            <a:off x="712693" y="5861540"/>
            <a:ext cx="10559727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555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33CDBD-5277-AB06-BE53-E878C4110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16" b="10053"/>
          <a:stretch/>
        </p:blipFill>
        <p:spPr>
          <a:xfrm>
            <a:off x="0" y="448130"/>
            <a:ext cx="12060618" cy="62701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927CB0-1AC2-6F1A-DB9E-9B3C864976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1945" r="5707" b="59128"/>
          <a:stretch/>
        </p:blipFill>
        <p:spPr>
          <a:xfrm>
            <a:off x="4092762" y="0"/>
            <a:ext cx="3055752" cy="5143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0BEB3AD-F74B-F695-2A97-AF296049E224}"/>
              </a:ext>
            </a:extLst>
          </p:cNvPr>
          <p:cNvSpPr/>
          <p:nvPr/>
        </p:nvSpPr>
        <p:spPr>
          <a:xfrm rot="16200000" flipV="1">
            <a:off x="5838827" y="-4789576"/>
            <a:ext cx="514347" cy="1035283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86258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B9152D6-799B-4F08-86E8-6A56896F9CC1}"/>
              </a:ext>
            </a:extLst>
          </p:cNvPr>
          <p:cNvGrpSpPr/>
          <p:nvPr/>
        </p:nvGrpSpPr>
        <p:grpSpPr>
          <a:xfrm>
            <a:off x="5835098" y="3034707"/>
            <a:ext cx="521805" cy="144214"/>
            <a:chOff x="1026479" y="3906292"/>
            <a:chExt cx="616781" cy="170463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212AEBCE-B20C-43CF-99F9-92B738DD675C}"/>
                </a:ext>
              </a:extLst>
            </p:cNvPr>
            <p:cNvSpPr/>
            <p:nvPr/>
          </p:nvSpPr>
          <p:spPr>
            <a:xfrm rot="5400000">
              <a:off x="1004270" y="3928501"/>
              <a:ext cx="170463" cy="1260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2A079EE-B1C9-4F29-ACB8-75989E465207}"/>
                </a:ext>
              </a:extLst>
            </p:cNvPr>
            <p:cNvSpPr/>
            <p:nvPr/>
          </p:nvSpPr>
          <p:spPr>
            <a:xfrm rot="5400000">
              <a:off x="1249638" y="3928501"/>
              <a:ext cx="170463" cy="126045"/>
            </a:xfrm>
            <a:prstGeom prst="triangle">
              <a:avLst/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69D3574F-9517-4F6A-814B-94C1B95215DA}"/>
                </a:ext>
              </a:extLst>
            </p:cNvPr>
            <p:cNvSpPr/>
            <p:nvPr/>
          </p:nvSpPr>
          <p:spPr>
            <a:xfrm rot="5400000">
              <a:off x="1495006" y="3928501"/>
              <a:ext cx="170463" cy="126045"/>
            </a:xfrm>
            <a:prstGeom prst="triangle">
              <a:avLst/>
            </a:prstGeom>
            <a:solidFill>
              <a:schemeClr val="bg1">
                <a:lumMod val="85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7E501CD-361B-38CC-D79A-11D3B613B2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09"/>
          <a:stretch/>
        </p:blipFill>
        <p:spPr>
          <a:xfrm>
            <a:off x="149089" y="575022"/>
            <a:ext cx="11787188" cy="62829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9D3748-48FE-3FDD-C373-0476BBCDAE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1945" r="5707" b="59128"/>
          <a:stretch/>
        </p:blipFill>
        <p:spPr>
          <a:xfrm>
            <a:off x="4092762" y="0"/>
            <a:ext cx="3055752" cy="5143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BF4EF09-957C-A68B-0590-C61B2D7BBD30}"/>
              </a:ext>
            </a:extLst>
          </p:cNvPr>
          <p:cNvSpPr/>
          <p:nvPr/>
        </p:nvSpPr>
        <p:spPr>
          <a:xfrm rot="16200000" flipV="1">
            <a:off x="5838827" y="-4789576"/>
            <a:ext cx="514347" cy="1035283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9312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2ED3323-A86B-16A9-8CB6-3C62300B01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3" t="44118" r="6681" b="36551"/>
          <a:stretch/>
        </p:blipFill>
        <p:spPr>
          <a:xfrm>
            <a:off x="712693" y="5861540"/>
            <a:ext cx="10559727" cy="571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686E6C-DBBE-539B-A1F1-A5DF6F3ED0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31945" r="5707" b="59128"/>
          <a:stretch/>
        </p:blipFill>
        <p:spPr>
          <a:xfrm>
            <a:off x="4092762" y="0"/>
            <a:ext cx="3055752" cy="5143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37CDB75-E775-E4E1-12B2-9F5EAC8466E9}"/>
              </a:ext>
            </a:extLst>
          </p:cNvPr>
          <p:cNvSpPr/>
          <p:nvPr/>
        </p:nvSpPr>
        <p:spPr>
          <a:xfrm rot="16200000" flipV="1">
            <a:off x="5838827" y="-4789576"/>
            <a:ext cx="514347" cy="1035283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67000">
                <a:srgbClr val="FFFFFF">
                  <a:alpha val="20000"/>
                </a:srgbClr>
              </a:gs>
              <a:gs pos="38000">
                <a:srgbClr val="FFFFFF">
                  <a:alpha val="4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CB8F28C-A23A-BE26-CD70-1964FCAB7991}"/>
              </a:ext>
            </a:extLst>
          </p:cNvPr>
          <p:cNvSpPr txBox="1">
            <a:spLocks/>
          </p:cNvSpPr>
          <p:nvPr/>
        </p:nvSpPr>
        <p:spPr>
          <a:xfrm>
            <a:off x="1718135" y="1326300"/>
            <a:ext cx="5877191" cy="56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5000"/>
              </a:lnSpc>
              <a:defRPr sz="5400" i="1" spc="-300">
                <a:gradFill>
                  <a:gsLst>
                    <a:gs pos="0">
                      <a:srgbClr val="43BD97"/>
                    </a:gs>
                    <a:gs pos="100000">
                      <a:srgbClr val="4077E4">
                        <a:alpha val="88000"/>
                      </a:srgbClr>
                    </a:gs>
                  </a:gsLst>
                  <a:lin ang="18900000" scaled="1"/>
                </a:gradFill>
                <a:latin typeface="Lato Black" panose="020F0A02020204030203" pitchFamily="34" charset="0"/>
                <a:cs typeface="Lato Black" panose="020F0A02020204030203" pitchFamily="34" charset="0"/>
              </a:defRPr>
            </a:lvl1pPr>
            <a:lvl2pPr marL="1095566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/>
            </a:lvl2pPr>
            <a:lvl3pPr marL="1825943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/>
            </a:lvl3pPr>
            <a:lvl4pPr marL="2556320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4pPr>
            <a:lvl5pPr marL="3286697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5pPr>
            <a:lvl6pPr marL="4017074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6pPr>
            <a:lvl7pPr marL="4747451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7pPr>
            <a:lvl8pPr marL="5477828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8pPr>
            <a:lvl9pPr marL="6208205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9pPr>
          </a:lstStyle>
          <a:p>
            <a:r>
              <a:rPr lang="en-US" sz="3600" i="0" spc="-150" dirty="0">
                <a:solidFill>
                  <a:srgbClr val="0B2C4D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Algoritma  </a:t>
            </a:r>
            <a:r>
              <a:rPr lang="en-US" sz="3600" b="1" i="0" spc="-150" dirty="0">
                <a:solidFill>
                  <a:schemeClr val="accent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Naïve Bayes</a:t>
            </a:r>
            <a:endParaRPr lang="id-ID" sz="3600" b="1" i="0" spc="-150" dirty="0">
              <a:solidFill>
                <a:schemeClr val="accent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AC0302A-8096-AE96-F186-D703B4BEB138}"/>
              </a:ext>
            </a:extLst>
          </p:cNvPr>
          <p:cNvSpPr txBox="1">
            <a:spLocks/>
          </p:cNvSpPr>
          <p:nvPr/>
        </p:nvSpPr>
        <p:spPr>
          <a:xfrm>
            <a:off x="712693" y="703543"/>
            <a:ext cx="5877191" cy="56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5000"/>
              </a:lnSpc>
              <a:defRPr sz="5400" i="1" spc="-300">
                <a:gradFill>
                  <a:gsLst>
                    <a:gs pos="0">
                      <a:srgbClr val="43BD97"/>
                    </a:gs>
                    <a:gs pos="100000">
                      <a:srgbClr val="4077E4">
                        <a:alpha val="88000"/>
                      </a:srgbClr>
                    </a:gs>
                  </a:gsLst>
                  <a:lin ang="18900000" scaled="1"/>
                </a:gradFill>
                <a:latin typeface="Lato Black" panose="020F0A02020204030203" pitchFamily="34" charset="0"/>
                <a:cs typeface="Lato Black" panose="020F0A02020204030203" pitchFamily="34" charset="0"/>
              </a:defRPr>
            </a:lvl1pPr>
            <a:lvl2pPr marL="1095566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/>
            </a:lvl2pPr>
            <a:lvl3pPr marL="1825943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/>
            </a:lvl3pPr>
            <a:lvl4pPr marL="2556320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4pPr>
            <a:lvl5pPr marL="3286697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5pPr>
            <a:lvl6pPr marL="4017074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6pPr>
            <a:lvl7pPr marL="4747451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7pPr>
            <a:lvl8pPr marL="5477828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8pPr>
            <a:lvl9pPr marL="6208205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9pPr>
          </a:lstStyle>
          <a:p>
            <a:r>
              <a:rPr lang="en-US" sz="3600" i="0" spc="-150" dirty="0">
                <a:solidFill>
                  <a:srgbClr val="0B2C4D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Pemilihan  </a:t>
            </a:r>
            <a:r>
              <a:rPr lang="en-US" sz="3600" b="1" i="0" spc="-150" dirty="0">
                <a:solidFill>
                  <a:schemeClr val="accent1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Algoritma</a:t>
            </a:r>
            <a:endParaRPr lang="id-ID" sz="3600" b="1" i="0" spc="-150" dirty="0">
              <a:solidFill>
                <a:schemeClr val="accent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A683C83-49EB-3DA3-DDB0-EE80772B461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" t="24118" r="51606" b="19339"/>
          <a:stretch/>
        </p:blipFill>
        <p:spPr>
          <a:xfrm>
            <a:off x="4092762" y="2957587"/>
            <a:ext cx="5314025" cy="37209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5282898-B30C-0B2C-938D-641874227B4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68" b="43726"/>
          <a:stretch/>
        </p:blipFill>
        <p:spPr>
          <a:xfrm>
            <a:off x="0" y="1949057"/>
            <a:ext cx="12144375" cy="1008530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7849F691-790F-55EA-93A8-8D9067488FF8}"/>
              </a:ext>
            </a:extLst>
          </p:cNvPr>
          <p:cNvSpPr txBox="1">
            <a:spLocks/>
          </p:cNvSpPr>
          <p:nvPr/>
        </p:nvSpPr>
        <p:spPr>
          <a:xfrm>
            <a:off x="1046589" y="3337183"/>
            <a:ext cx="5877191" cy="56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85000"/>
              </a:lnSpc>
              <a:defRPr sz="5400" i="1" spc="-300">
                <a:gradFill>
                  <a:gsLst>
                    <a:gs pos="0">
                      <a:srgbClr val="43BD97"/>
                    </a:gs>
                    <a:gs pos="100000">
                      <a:srgbClr val="4077E4">
                        <a:alpha val="88000"/>
                      </a:srgbClr>
                    </a:gs>
                  </a:gsLst>
                  <a:lin ang="18900000" scaled="1"/>
                </a:gradFill>
                <a:latin typeface="Lato Black" panose="020F0A02020204030203" pitchFamily="34" charset="0"/>
                <a:cs typeface="Lato Black" panose="020F0A02020204030203" pitchFamily="34" charset="0"/>
              </a:defRPr>
            </a:lvl1pPr>
            <a:lvl2pPr marL="1095566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/>
            </a:lvl2pPr>
            <a:lvl3pPr marL="1825943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/>
            </a:lvl3pPr>
            <a:lvl4pPr marL="2556320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4pPr>
            <a:lvl5pPr marL="3286697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5pPr>
            <a:lvl6pPr marL="4017074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6pPr>
            <a:lvl7pPr marL="4747451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7pPr>
            <a:lvl8pPr marL="5477828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8pPr>
            <a:lvl9pPr marL="6208205" indent="-365189" defTabSz="1460754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/>
            </a:lvl9pPr>
          </a:lstStyle>
          <a:p>
            <a:r>
              <a:rPr lang="en-US" sz="3600" b="1" i="0" spc="-150" dirty="0">
                <a:solidFill>
                  <a:srgbClr val="0B2C4D"/>
                </a:solidFill>
                <a:latin typeface="Raleway" panose="020B050303010106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Evaluasi</a:t>
            </a:r>
            <a:endParaRPr lang="id-ID" sz="3600" b="1" i="0" spc="-150" dirty="0">
              <a:solidFill>
                <a:schemeClr val="accent1"/>
              </a:solidFill>
              <a:latin typeface="Raleway" panose="020B05030301010600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157C94-C844-5BE6-40A8-3FF3E8C583A1}"/>
              </a:ext>
            </a:extLst>
          </p:cNvPr>
          <p:cNvSpPr>
            <a:spLocks noEditPoints="1"/>
          </p:cNvSpPr>
          <p:nvPr/>
        </p:nvSpPr>
        <p:spPr bwMode="auto">
          <a:xfrm rot="9277824" flipH="1">
            <a:off x="2030564" y="3937213"/>
            <a:ext cx="1129148" cy="1712541"/>
          </a:xfrm>
          <a:custGeom>
            <a:avLst/>
            <a:gdLst>
              <a:gd name="T0" fmla="*/ 2643 w 3175"/>
              <a:gd name="T1" fmla="*/ 515 h 4478"/>
              <a:gd name="T2" fmla="*/ 2522 w 3175"/>
              <a:gd name="T3" fmla="*/ 643 h 4478"/>
              <a:gd name="T4" fmla="*/ 1374 w 3175"/>
              <a:gd name="T5" fmla="*/ 1634 h 4478"/>
              <a:gd name="T6" fmla="*/ 1482 w 3175"/>
              <a:gd name="T7" fmla="*/ 1515 h 4478"/>
              <a:gd name="T8" fmla="*/ 1946 w 3175"/>
              <a:gd name="T9" fmla="*/ 891 h 4478"/>
              <a:gd name="T10" fmla="*/ 1379 w 3175"/>
              <a:gd name="T11" fmla="*/ 1431 h 4478"/>
              <a:gd name="T12" fmla="*/ 1616 w 3175"/>
              <a:gd name="T13" fmla="*/ 1153 h 4478"/>
              <a:gd name="T14" fmla="*/ 825 w 3175"/>
              <a:gd name="T15" fmla="*/ 2136 h 4478"/>
              <a:gd name="T16" fmla="*/ 437 w 3175"/>
              <a:gd name="T17" fmla="*/ 2645 h 4478"/>
              <a:gd name="T18" fmla="*/ 228 w 3175"/>
              <a:gd name="T19" fmla="*/ 3101 h 4478"/>
              <a:gd name="T20" fmla="*/ 191 w 3175"/>
              <a:gd name="T21" fmla="*/ 3604 h 4478"/>
              <a:gd name="T22" fmla="*/ 216 w 3175"/>
              <a:gd name="T23" fmla="*/ 3106 h 4478"/>
              <a:gd name="T24" fmla="*/ 458 w 3175"/>
              <a:gd name="T25" fmla="*/ 2591 h 4478"/>
              <a:gd name="T26" fmla="*/ 3175 w 3175"/>
              <a:gd name="T27" fmla="*/ 259 h 4478"/>
              <a:gd name="T28" fmla="*/ 3132 w 3175"/>
              <a:gd name="T29" fmla="*/ 197 h 4478"/>
              <a:gd name="T30" fmla="*/ 3076 w 3175"/>
              <a:gd name="T31" fmla="*/ 146 h 4478"/>
              <a:gd name="T32" fmla="*/ 3043 w 3175"/>
              <a:gd name="T33" fmla="*/ 80 h 4478"/>
              <a:gd name="T34" fmla="*/ 2729 w 3175"/>
              <a:gd name="T35" fmla="*/ 33 h 4478"/>
              <a:gd name="T36" fmla="*/ 1867 w 3175"/>
              <a:gd name="T37" fmla="*/ 0 h 4478"/>
              <a:gd name="T38" fmla="*/ 1694 w 3175"/>
              <a:gd name="T39" fmla="*/ 76 h 4478"/>
              <a:gd name="T40" fmla="*/ 1871 w 3175"/>
              <a:gd name="T41" fmla="*/ 137 h 4478"/>
              <a:gd name="T42" fmla="*/ 1561 w 3175"/>
              <a:gd name="T43" fmla="*/ 169 h 4478"/>
              <a:gd name="T44" fmla="*/ 1732 w 3175"/>
              <a:gd name="T45" fmla="*/ 245 h 4478"/>
              <a:gd name="T46" fmla="*/ 1873 w 3175"/>
              <a:gd name="T47" fmla="*/ 303 h 4478"/>
              <a:gd name="T48" fmla="*/ 1952 w 3175"/>
              <a:gd name="T49" fmla="*/ 380 h 4478"/>
              <a:gd name="T50" fmla="*/ 1905 w 3175"/>
              <a:gd name="T51" fmla="*/ 445 h 4478"/>
              <a:gd name="T52" fmla="*/ 2659 w 3175"/>
              <a:gd name="T53" fmla="*/ 359 h 4478"/>
              <a:gd name="T54" fmla="*/ 1824 w 3175"/>
              <a:gd name="T55" fmla="*/ 857 h 4478"/>
              <a:gd name="T56" fmla="*/ 1068 w 3175"/>
              <a:gd name="T57" fmla="*/ 1602 h 4478"/>
              <a:gd name="T58" fmla="*/ 424 w 3175"/>
              <a:gd name="T59" fmla="*/ 2392 h 4478"/>
              <a:gd name="T60" fmla="*/ 93 w 3175"/>
              <a:gd name="T61" fmla="*/ 2996 h 4478"/>
              <a:gd name="T62" fmla="*/ 3 w 3175"/>
              <a:gd name="T63" fmla="*/ 3553 h 4478"/>
              <a:gd name="T64" fmla="*/ 220 w 3175"/>
              <a:gd name="T65" fmla="*/ 4033 h 4478"/>
              <a:gd name="T66" fmla="*/ 377 w 3175"/>
              <a:gd name="T67" fmla="*/ 4274 h 4478"/>
              <a:gd name="T68" fmla="*/ 606 w 3175"/>
              <a:gd name="T69" fmla="*/ 4388 h 4478"/>
              <a:gd name="T70" fmla="*/ 1054 w 3175"/>
              <a:gd name="T71" fmla="*/ 4471 h 4478"/>
              <a:gd name="T72" fmla="*/ 1484 w 3175"/>
              <a:gd name="T73" fmla="*/ 4446 h 4478"/>
              <a:gd name="T74" fmla="*/ 1878 w 3175"/>
              <a:gd name="T75" fmla="*/ 4346 h 4478"/>
              <a:gd name="T76" fmla="*/ 1969 w 3175"/>
              <a:gd name="T77" fmla="*/ 4277 h 4478"/>
              <a:gd name="T78" fmla="*/ 1790 w 3175"/>
              <a:gd name="T79" fmla="*/ 4254 h 4478"/>
              <a:gd name="T80" fmla="*/ 1676 w 3175"/>
              <a:gd name="T81" fmla="*/ 4232 h 4478"/>
              <a:gd name="T82" fmla="*/ 1862 w 3175"/>
              <a:gd name="T83" fmla="*/ 4085 h 4478"/>
              <a:gd name="T84" fmla="*/ 1500 w 3175"/>
              <a:gd name="T85" fmla="*/ 4160 h 4478"/>
              <a:gd name="T86" fmla="*/ 995 w 3175"/>
              <a:gd name="T87" fmla="*/ 4251 h 4478"/>
              <a:gd name="T88" fmla="*/ 694 w 3175"/>
              <a:gd name="T89" fmla="*/ 4136 h 4478"/>
              <a:gd name="T90" fmla="*/ 472 w 3175"/>
              <a:gd name="T91" fmla="*/ 3901 h 4478"/>
              <a:gd name="T92" fmla="*/ 372 w 3175"/>
              <a:gd name="T93" fmla="*/ 3535 h 4478"/>
              <a:gd name="T94" fmla="*/ 506 w 3175"/>
              <a:gd name="T95" fmla="*/ 2950 h 4478"/>
              <a:gd name="T96" fmla="*/ 865 w 3175"/>
              <a:gd name="T97" fmla="*/ 2277 h 4478"/>
              <a:gd name="T98" fmla="*/ 1573 w 3175"/>
              <a:gd name="T99" fmla="*/ 1574 h 4478"/>
              <a:gd name="T100" fmla="*/ 2690 w 3175"/>
              <a:gd name="T101" fmla="*/ 754 h 4478"/>
              <a:gd name="T102" fmla="*/ 2446 w 3175"/>
              <a:gd name="T103" fmla="*/ 1329 h 4478"/>
              <a:gd name="T104" fmla="*/ 2481 w 3175"/>
              <a:gd name="T105" fmla="*/ 1432 h 4478"/>
              <a:gd name="T106" fmla="*/ 2574 w 3175"/>
              <a:gd name="T107" fmla="*/ 1283 h 4478"/>
              <a:gd name="T108" fmla="*/ 2856 w 3175"/>
              <a:gd name="T109" fmla="*/ 695 h 4478"/>
              <a:gd name="T110" fmla="*/ 2689 w 3175"/>
              <a:gd name="T111" fmla="*/ 1166 h 4478"/>
              <a:gd name="T112" fmla="*/ 2630 w 3175"/>
              <a:gd name="T113" fmla="*/ 1358 h 4478"/>
              <a:gd name="T114" fmla="*/ 2741 w 3175"/>
              <a:gd name="T115" fmla="*/ 1318 h 4478"/>
              <a:gd name="T116" fmla="*/ 2820 w 3175"/>
              <a:gd name="T117" fmla="*/ 1307 h 4478"/>
              <a:gd name="T118" fmla="*/ 3089 w 3175"/>
              <a:gd name="T119" fmla="*/ 557 h 4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175" h="4478">
                <a:moveTo>
                  <a:pt x="1973" y="993"/>
                </a:moveTo>
                <a:lnTo>
                  <a:pt x="2022" y="952"/>
                </a:lnTo>
                <a:lnTo>
                  <a:pt x="2070" y="913"/>
                </a:lnTo>
                <a:lnTo>
                  <a:pt x="2120" y="873"/>
                </a:lnTo>
                <a:lnTo>
                  <a:pt x="2171" y="835"/>
                </a:lnTo>
                <a:lnTo>
                  <a:pt x="2221" y="797"/>
                </a:lnTo>
                <a:lnTo>
                  <a:pt x="2273" y="760"/>
                </a:lnTo>
                <a:lnTo>
                  <a:pt x="2324" y="723"/>
                </a:lnTo>
                <a:lnTo>
                  <a:pt x="2377" y="687"/>
                </a:lnTo>
                <a:lnTo>
                  <a:pt x="2429" y="652"/>
                </a:lnTo>
                <a:lnTo>
                  <a:pt x="2482" y="616"/>
                </a:lnTo>
                <a:lnTo>
                  <a:pt x="2536" y="582"/>
                </a:lnTo>
                <a:lnTo>
                  <a:pt x="2589" y="548"/>
                </a:lnTo>
                <a:lnTo>
                  <a:pt x="2643" y="515"/>
                </a:lnTo>
                <a:lnTo>
                  <a:pt x="2698" y="483"/>
                </a:lnTo>
                <a:lnTo>
                  <a:pt x="2754" y="451"/>
                </a:lnTo>
                <a:lnTo>
                  <a:pt x="2808" y="420"/>
                </a:lnTo>
                <a:lnTo>
                  <a:pt x="2803" y="433"/>
                </a:lnTo>
                <a:lnTo>
                  <a:pt x="2798" y="447"/>
                </a:lnTo>
                <a:lnTo>
                  <a:pt x="2793" y="461"/>
                </a:lnTo>
                <a:lnTo>
                  <a:pt x="2788" y="476"/>
                </a:lnTo>
                <a:lnTo>
                  <a:pt x="2785" y="486"/>
                </a:lnTo>
                <a:lnTo>
                  <a:pt x="2781" y="497"/>
                </a:lnTo>
                <a:lnTo>
                  <a:pt x="2729" y="525"/>
                </a:lnTo>
                <a:lnTo>
                  <a:pt x="2678" y="555"/>
                </a:lnTo>
                <a:lnTo>
                  <a:pt x="2626" y="584"/>
                </a:lnTo>
                <a:lnTo>
                  <a:pt x="2574" y="613"/>
                </a:lnTo>
                <a:lnTo>
                  <a:pt x="2522" y="643"/>
                </a:lnTo>
                <a:lnTo>
                  <a:pt x="2472" y="673"/>
                </a:lnTo>
                <a:lnTo>
                  <a:pt x="2421" y="703"/>
                </a:lnTo>
                <a:lnTo>
                  <a:pt x="2370" y="735"/>
                </a:lnTo>
                <a:lnTo>
                  <a:pt x="2320" y="765"/>
                </a:lnTo>
                <a:lnTo>
                  <a:pt x="2269" y="796"/>
                </a:lnTo>
                <a:lnTo>
                  <a:pt x="2219" y="829"/>
                </a:lnTo>
                <a:lnTo>
                  <a:pt x="2170" y="861"/>
                </a:lnTo>
                <a:lnTo>
                  <a:pt x="2120" y="894"/>
                </a:lnTo>
                <a:lnTo>
                  <a:pt x="2070" y="926"/>
                </a:lnTo>
                <a:lnTo>
                  <a:pt x="2022" y="959"/>
                </a:lnTo>
                <a:lnTo>
                  <a:pt x="1973" y="993"/>
                </a:lnTo>
                <a:close/>
                <a:moveTo>
                  <a:pt x="1431" y="1583"/>
                </a:moveTo>
                <a:lnTo>
                  <a:pt x="1402" y="1609"/>
                </a:lnTo>
                <a:lnTo>
                  <a:pt x="1374" y="1634"/>
                </a:lnTo>
                <a:lnTo>
                  <a:pt x="1345" y="1661"/>
                </a:lnTo>
                <a:lnTo>
                  <a:pt x="1316" y="1687"/>
                </a:lnTo>
                <a:lnTo>
                  <a:pt x="1287" y="1713"/>
                </a:lnTo>
                <a:lnTo>
                  <a:pt x="1257" y="1741"/>
                </a:lnTo>
                <a:lnTo>
                  <a:pt x="1229" y="1767"/>
                </a:lnTo>
                <a:lnTo>
                  <a:pt x="1200" y="1794"/>
                </a:lnTo>
                <a:lnTo>
                  <a:pt x="1228" y="1757"/>
                </a:lnTo>
                <a:lnTo>
                  <a:pt x="1257" y="1720"/>
                </a:lnTo>
                <a:lnTo>
                  <a:pt x="1288" y="1683"/>
                </a:lnTo>
                <a:lnTo>
                  <a:pt x="1318" y="1647"/>
                </a:lnTo>
                <a:lnTo>
                  <a:pt x="1359" y="1613"/>
                </a:lnTo>
                <a:lnTo>
                  <a:pt x="1399" y="1580"/>
                </a:lnTo>
                <a:lnTo>
                  <a:pt x="1441" y="1547"/>
                </a:lnTo>
                <a:lnTo>
                  <a:pt x="1482" y="1515"/>
                </a:lnTo>
                <a:lnTo>
                  <a:pt x="1524" y="1482"/>
                </a:lnTo>
                <a:lnTo>
                  <a:pt x="1567" y="1450"/>
                </a:lnTo>
                <a:lnTo>
                  <a:pt x="1609" y="1419"/>
                </a:lnTo>
                <a:lnTo>
                  <a:pt x="1652" y="1387"/>
                </a:lnTo>
                <a:lnTo>
                  <a:pt x="1623" y="1412"/>
                </a:lnTo>
                <a:lnTo>
                  <a:pt x="1596" y="1436"/>
                </a:lnTo>
                <a:lnTo>
                  <a:pt x="1569" y="1460"/>
                </a:lnTo>
                <a:lnTo>
                  <a:pt x="1540" y="1485"/>
                </a:lnTo>
                <a:lnTo>
                  <a:pt x="1513" y="1509"/>
                </a:lnTo>
                <a:lnTo>
                  <a:pt x="1486" y="1533"/>
                </a:lnTo>
                <a:lnTo>
                  <a:pt x="1458" y="1558"/>
                </a:lnTo>
                <a:lnTo>
                  <a:pt x="1431" y="1583"/>
                </a:lnTo>
                <a:close/>
                <a:moveTo>
                  <a:pt x="1988" y="855"/>
                </a:moveTo>
                <a:lnTo>
                  <a:pt x="1946" y="891"/>
                </a:lnTo>
                <a:lnTo>
                  <a:pt x="1902" y="926"/>
                </a:lnTo>
                <a:lnTo>
                  <a:pt x="1860" y="962"/>
                </a:lnTo>
                <a:lnTo>
                  <a:pt x="1817" y="1000"/>
                </a:lnTo>
                <a:lnTo>
                  <a:pt x="1775" y="1036"/>
                </a:lnTo>
                <a:lnTo>
                  <a:pt x="1734" y="1074"/>
                </a:lnTo>
                <a:lnTo>
                  <a:pt x="1692" y="1112"/>
                </a:lnTo>
                <a:lnTo>
                  <a:pt x="1652" y="1151"/>
                </a:lnTo>
                <a:lnTo>
                  <a:pt x="1612" y="1189"/>
                </a:lnTo>
                <a:lnTo>
                  <a:pt x="1572" y="1228"/>
                </a:lnTo>
                <a:lnTo>
                  <a:pt x="1532" y="1268"/>
                </a:lnTo>
                <a:lnTo>
                  <a:pt x="1494" y="1308"/>
                </a:lnTo>
                <a:lnTo>
                  <a:pt x="1455" y="1349"/>
                </a:lnTo>
                <a:lnTo>
                  <a:pt x="1417" y="1389"/>
                </a:lnTo>
                <a:lnTo>
                  <a:pt x="1379" y="1431"/>
                </a:lnTo>
                <a:lnTo>
                  <a:pt x="1342" y="1472"/>
                </a:lnTo>
                <a:lnTo>
                  <a:pt x="1305" y="1503"/>
                </a:lnTo>
                <a:lnTo>
                  <a:pt x="1269" y="1534"/>
                </a:lnTo>
                <a:lnTo>
                  <a:pt x="1231" y="1564"/>
                </a:lnTo>
                <a:lnTo>
                  <a:pt x="1195" y="1596"/>
                </a:lnTo>
                <a:lnTo>
                  <a:pt x="1238" y="1543"/>
                </a:lnTo>
                <a:lnTo>
                  <a:pt x="1283" y="1492"/>
                </a:lnTo>
                <a:lnTo>
                  <a:pt x="1328" y="1441"/>
                </a:lnTo>
                <a:lnTo>
                  <a:pt x="1374" y="1390"/>
                </a:lnTo>
                <a:lnTo>
                  <a:pt x="1421" y="1342"/>
                </a:lnTo>
                <a:lnTo>
                  <a:pt x="1468" y="1293"/>
                </a:lnTo>
                <a:lnTo>
                  <a:pt x="1517" y="1246"/>
                </a:lnTo>
                <a:lnTo>
                  <a:pt x="1567" y="1198"/>
                </a:lnTo>
                <a:lnTo>
                  <a:pt x="1616" y="1153"/>
                </a:lnTo>
                <a:lnTo>
                  <a:pt x="1668" y="1107"/>
                </a:lnTo>
                <a:lnTo>
                  <a:pt x="1720" y="1063"/>
                </a:lnTo>
                <a:lnTo>
                  <a:pt x="1771" y="1020"/>
                </a:lnTo>
                <a:lnTo>
                  <a:pt x="1825" y="978"/>
                </a:lnTo>
                <a:lnTo>
                  <a:pt x="1879" y="936"/>
                </a:lnTo>
                <a:lnTo>
                  <a:pt x="1934" y="895"/>
                </a:lnTo>
                <a:lnTo>
                  <a:pt x="1988" y="855"/>
                </a:lnTo>
                <a:close/>
                <a:moveTo>
                  <a:pt x="824" y="2159"/>
                </a:moveTo>
                <a:lnTo>
                  <a:pt x="816" y="2168"/>
                </a:lnTo>
                <a:lnTo>
                  <a:pt x="808" y="2176"/>
                </a:lnTo>
                <a:lnTo>
                  <a:pt x="801" y="2184"/>
                </a:lnTo>
                <a:lnTo>
                  <a:pt x="794" y="2191"/>
                </a:lnTo>
                <a:lnTo>
                  <a:pt x="809" y="2164"/>
                </a:lnTo>
                <a:lnTo>
                  <a:pt x="825" y="2136"/>
                </a:lnTo>
                <a:lnTo>
                  <a:pt x="840" y="2109"/>
                </a:lnTo>
                <a:lnTo>
                  <a:pt x="856" y="2083"/>
                </a:lnTo>
                <a:lnTo>
                  <a:pt x="869" y="2067"/>
                </a:lnTo>
                <a:lnTo>
                  <a:pt x="883" y="2053"/>
                </a:lnTo>
                <a:lnTo>
                  <a:pt x="898" y="2038"/>
                </a:lnTo>
                <a:lnTo>
                  <a:pt x="912" y="2024"/>
                </a:lnTo>
                <a:lnTo>
                  <a:pt x="889" y="2057"/>
                </a:lnTo>
                <a:lnTo>
                  <a:pt x="867" y="2092"/>
                </a:lnTo>
                <a:lnTo>
                  <a:pt x="845" y="2126"/>
                </a:lnTo>
                <a:lnTo>
                  <a:pt x="824" y="2159"/>
                </a:lnTo>
                <a:close/>
                <a:moveTo>
                  <a:pt x="539" y="2497"/>
                </a:moveTo>
                <a:lnTo>
                  <a:pt x="496" y="2556"/>
                </a:lnTo>
                <a:lnTo>
                  <a:pt x="457" y="2616"/>
                </a:lnTo>
                <a:lnTo>
                  <a:pt x="437" y="2645"/>
                </a:lnTo>
                <a:lnTo>
                  <a:pt x="418" y="2676"/>
                </a:lnTo>
                <a:lnTo>
                  <a:pt x="400" y="2707"/>
                </a:lnTo>
                <a:lnTo>
                  <a:pt x="383" y="2737"/>
                </a:lnTo>
                <a:lnTo>
                  <a:pt x="365" y="2769"/>
                </a:lnTo>
                <a:lnTo>
                  <a:pt x="349" y="2800"/>
                </a:lnTo>
                <a:lnTo>
                  <a:pt x="333" y="2831"/>
                </a:lnTo>
                <a:lnTo>
                  <a:pt x="318" y="2864"/>
                </a:lnTo>
                <a:lnTo>
                  <a:pt x="303" y="2895"/>
                </a:lnTo>
                <a:lnTo>
                  <a:pt x="288" y="2928"/>
                </a:lnTo>
                <a:lnTo>
                  <a:pt x="275" y="2961"/>
                </a:lnTo>
                <a:lnTo>
                  <a:pt x="263" y="2993"/>
                </a:lnTo>
                <a:lnTo>
                  <a:pt x="250" y="3029"/>
                </a:lnTo>
                <a:lnTo>
                  <a:pt x="239" y="3065"/>
                </a:lnTo>
                <a:lnTo>
                  <a:pt x="228" y="3101"/>
                </a:lnTo>
                <a:lnTo>
                  <a:pt x="219" y="3138"/>
                </a:lnTo>
                <a:lnTo>
                  <a:pt x="210" y="3175"/>
                </a:lnTo>
                <a:lnTo>
                  <a:pt x="203" y="3212"/>
                </a:lnTo>
                <a:lnTo>
                  <a:pt x="196" y="3250"/>
                </a:lnTo>
                <a:lnTo>
                  <a:pt x="191" y="3288"/>
                </a:lnTo>
                <a:lnTo>
                  <a:pt x="188" y="3326"/>
                </a:lnTo>
                <a:lnTo>
                  <a:pt x="185" y="3364"/>
                </a:lnTo>
                <a:lnTo>
                  <a:pt x="183" y="3402"/>
                </a:lnTo>
                <a:lnTo>
                  <a:pt x="183" y="3441"/>
                </a:lnTo>
                <a:lnTo>
                  <a:pt x="184" y="3478"/>
                </a:lnTo>
                <a:lnTo>
                  <a:pt x="186" y="3516"/>
                </a:lnTo>
                <a:lnTo>
                  <a:pt x="189" y="3554"/>
                </a:lnTo>
                <a:lnTo>
                  <a:pt x="193" y="3592"/>
                </a:lnTo>
                <a:lnTo>
                  <a:pt x="191" y="3604"/>
                </a:lnTo>
                <a:lnTo>
                  <a:pt x="190" y="3615"/>
                </a:lnTo>
                <a:lnTo>
                  <a:pt x="183" y="3575"/>
                </a:lnTo>
                <a:lnTo>
                  <a:pt x="177" y="3536"/>
                </a:lnTo>
                <a:lnTo>
                  <a:pt x="173" y="3497"/>
                </a:lnTo>
                <a:lnTo>
                  <a:pt x="171" y="3458"/>
                </a:lnTo>
                <a:lnTo>
                  <a:pt x="171" y="3418"/>
                </a:lnTo>
                <a:lnTo>
                  <a:pt x="172" y="3379"/>
                </a:lnTo>
                <a:lnTo>
                  <a:pt x="174" y="3339"/>
                </a:lnTo>
                <a:lnTo>
                  <a:pt x="178" y="3301"/>
                </a:lnTo>
                <a:lnTo>
                  <a:pt x="183" y="3261"/>
                </a:lnTo>
                <a:lnTo>
                  <a:pt x="190" y="3222"/>
                </a:lnTo>
                <a:lnTo>
                  <a:pt x="197" y="3184"/>
                </a:lnTo>
                <a:lnTo>
                  <a:pt x="206" y="3144"/>
                </a:lnTo>
                <a:lnTo>
                  <a:pt x="216" y="3106"/>
                </a:lnTo>
                <a:lnTo>
                  <a:pt x="229" y="3067"/>
                </a:lnTo>
                <a:lnTo>
                  <a:pt x="241" y="3029"/>
                </a:lnTo>
                <a:lnTo>
                  <a:pt x="254" y="2991"/>
                </a:lnTo>
                <a:lnTo>
                  <a:pt x="269" y="2953"/>
                </a:lnTo>
                <a:lnTo>
                  <a:pt x="284" y="2915"/>
                </a:lnTo>
                <a:lnTo>
                  <a:pt x="301" y="2878"/>
                </a:lnTo>
                <a:lnTo>
                  <a:pt x="318" y="2841"/>
                </a:lnTo>
                <a:lnTo>
                  <a:pt x="336" y="2804"/>
                </a:lnTo>
                <a:lnTo>
                  <a:pt x="354" y="2768"/>
                </a:lnTo>
                <a:lnTo>
                  <a:pt x="375" y="2731"/>
                </a:lnTo>
                <a:lnTo>
                  <a:pt x="394" y="2696"/>
                </a:lnTo>
                <a:lnTo>
                  <a:pt x="415" y="2660"/>
                </a:lnTo>
                <a:lnTo>
                  <a:pt x="435" y="2626"/>
                </a:lnTo>
                <a:lnTo>
                  <a:pt x="458" y="2591"/>
                </a:lnTo>
                <a:lnTo>
                  <a:pt x="479" y="2557"/>
                </a:lnTo>
                <a:lnTo>
                  <a:pt x="501" y="2524"/>
                </a:lnTo>
                <a:lnTo>
                  <a:pt x="525" y="2490"/>
                </a:lnTo>
                <a:lnTo>
                  <a:pt x="548" y="2458"/>
                </a:lnTo>
                <a:lnTo>
                  <a:pt x="570" y="2426"/>
                </a:lnTo>
                <a:lnTo>
                  <a:pt x="562" y="2444"/>
                </a:lnTo>
                <a:lnTo>
                  <a:pt x="554" y="2461"/>
                </a:lnTo>
                <a:lnTo>
                  <a:pt x="546" y="2479"/>
                </a:lnTo>
                <a:lnTo>
                  <a:pt x="539" y="2497"/>
                </a:lnTo>
                <a:lnTo>
                  <a:pt x="539" y="2497"/>
                </a:lnTo>
                <a:close/>
                <a:moveTo>
                  <a:pt x="3174" y="276"/>
                </a:moveTo>
                <a:lnTo>
                  <a:pt x="3175" y="270"/>
                </a:lnTo>
                <a:lnTo>
                  <a:pt x="3175" y="265"/>
                </a:lnTo>
                <a:lnTo>
                  <a:pt x="3175" y="259"/>
                </a:lnTo>
                <a:lnTo>
                  <a:pt x="3174" y="254"/>
                </a:lnTo>
                <a:lnTo>
                  <a:pt x="3173" y="249"/>
                </a:lnTo>
                <a:lnTo>
                  <a:pt x="3170" y="244"/>
                </a:lnTo>
                <a:lnTo>
                  <a:pt x="3168" y="239"/>
                </a:lnTo>
                <a:lnTo>
                  <a:pt x="3164" y="235"/>
                </a:lnTo>
                <a:lnTo>
                  <a:pt x="3161" y="231"/>
                </a:lnTo>
                <a:lnTo>
                  <a:pt x="3157" y="227"/>
                </a:lnTo>
                <a:lnTo>
                  <a:pt x="3152" y="224"/>
                </a:lnTo>
                <a:lnTo>
                  <a:pt x="3148" y="221"/>
                </a:lnTo>
                <a:lnTo>
                  <a:pt x="3138" y="217"/>
                </a:lnTo>
                <a:lnTo>
                  <a:pt x="3127" y="215"/>
                </a:lnTo>
                <a:lnTo>
                  <a:pt x="3129" y="209"/>
                </a:lnTo>
                <a:lnTo>
                  <a:pt x="3131" y="203"/>
                </a:lnTo>
                <a:lnTo>
                  <a:pt x="3132" y="197"/>
                </a:lnTo>
                <a:lnTo>
                  <a:pt x="3132" y="192"/>
                </a:lnTo>
                <a:lnTo>
                  <a:pt x="3131" y="186"/>
                </a:lnTo>
                <a:lnTo>
                  <a:pt x="3130" y="180"/>
                </a:lnTo>
                <a:lnTo>
                  <a:pt x="3129" y="175"/>
                </a:lnTo>
                <a:lnTo>
                  <a:pt x="3126" y="170"/>
                </a:lnTo>
                <a:lnTo>
                  <a:pt x="3124" y="165"/>
                </a:lnTo>
                <a:lnTo>
                  <a:pt x="3119" y="160"/>
                </a:lnTo>
                <a:lnTo>
                  <a:pt x="3115" y="156"/>
                </a:lnTo>
                <a:lnTo>
                  <a:pt x="3110" y="153"/>
                </a:lnTo>
                <a:lnTo>
                  <a:pt x="3105" y="150"/>
                </a:lnTo>
                <a:lnTo>
                  <a:pt x="3099" y="148"/>
                </a:lnTo>
                <a:lnTo>
                  <a:pt x="3092" y="146"/>
                </a:lnTo>
                <a:lnTo>
                  <a:pt x="3085" y="146"/>
                </a:lnTo>
                <a:lnTo>
                  <a:pt x="3076" y="146"/>
                </a:lnTo>
                <a:lnTo>
                  <a:pt x="3068" y="145"/>
                </a:lnTo>
                <a:lnTo>
                  <a:pt x="3059" y="145"/>
                </a:lnTo>
                <a:lnTo>
                  <a:pt x="3050" y="145"/>
                </a:lnTo>
                <a:lnTo>
                  <a:pt x="3053" y="140"/>
                </a:lnTo>
                <a:lnTo>
                  <a:pt x="3056" y="134"/>
                </a:lnTo>
                <a:lnTo>
                  <a:pt x="3057" y="128"/>
                </a:lnTo>
                <a:lnTo>
                  <a:pt x="3058" y="121"/>
                </a:lnTo>
                <a:lnTo>
                  <a:pt x="3059" y="115"/>
                </a:lnTo>
                <a:lnTo>
                  <a:pt x="3058" y="109"/>
                </a:lnTo>
                <a:lnTo>
                  <a:pt x="3057" y="102"/>
                </a:lnTo>
                <a:lnTo>
                  <a:pt x="3055" y="96"/>
                </a:lnTo>
                <a:lnTo>
                  <a:pt x="3052" y="91"/>
                </a:lnTo>
                <a:lnTo>
                  <a:pt x="3049" y="85"/>
                </a:lnTo>
                <a:lnTo>
                  <a:pt x="3043" y="80"/>
                </a:lnTo>
                <a:lnTo>
                  <a:pt x="3039" y="75"/>
                </a:lnTo>
                <a:lnTo>
                  <a:pt x="3033" y="72"/>
                </a:lnTo>
                <a:lnTo>
                  <a:pt x="3027" y="68"/>
                </a:lnTo>
                <a:lnTo>
                  <a:pt x="3020" y="66"/>
                </a:lnTo>
                <a:lnTo>
                  <a:pt x="3012" y="65"/>
                </a:lnTo>
                <a:lnTo>
                  <a:pt x="2985" y="62"/>
                </a:lnTo>
                <a:lnTo>
                  <a:pt x="2957" y="59"/>
                </a:lnTo>
                <a:lnTo>
                  <a:pt x="2930" y="56"/>
                </a:lnTo>
                <a:lnTo>
                  <a:pt x="2903" y="53"/>
                </a:lnTo>
                <a:lnTo>
                  <a:pt x="2875" y="51"/>
                </a:lnTo>
                <a:lnTo>
                  <a:pt x="2849" y="48"/>
                </a:lnTo>
                <a:lnTo>
                  <a:pt x="2821" y="46"/>
                </a:lnTo>
                <a:lnTo>
                  <a:pt x="2794" y="44"/>
                </a:lnTo>
                <a:lnTo>
                  <a:pt x="2729" y="33"/>
                </a:lnTo>
                <a:lnTo>
                  <a:pt x="2664" y="26"/>
                </a:lnTo>
                <a:lnTo>
                  <a:pt x="2598" y="19"/>
                </a:lnTo>
                <a:lnTo>
                  <a:pt x="2534" y="14"/>
                </a:lnTo>
                <a:lnTo>
                  <a:pt x="2468" y="10"/>
                </a:lnTo>
                <a:lnTo>
                  <a:pt x="2402" y="7"/>
                </a:lnTo>
                <a:lnTo>
                  <a:pt x="2336" y="6"/>
                </a:lnTo>
                <a:lnTo>
                  <a:pt x="2270" y="6"/>
                </a:lnTo>
                <a:lnTo>
                  <a:pt x="2259" y="8"/>
                </a:lnTo>
                <a:lnTo>
                  <a:pt x="2194" y="6"/>
                </a:lnTo>
                <a:lnTo>
                  <a:pt x="2128" y="4"/>
                </a:lnTo>
                <a:lnTo>
                  <a:pt x="2063" y="2"/>
                </a:lnTo>
                <a:lnTo>
                  <a:pt x="1997" y="1"/>
                </a:lnTo>
                <a:lnTo>
                  <a:pt x="1933" y="0"/>
                </a:lnTo>
                <a:lnTo>
                  <a:pt x="1867" y="0"/>
                </a:lnTo>
                <a:lnTo>
                  <a:pt x="1801" y="0"/>
                </a:lnTo>
                <a:lnTo>
                  <a:pt x="1736" y="0"/>
                </a:lnTo>
                <a:lnTo>
                  <a:pt x="1726" y="1"/>
                </a:lnTo>
                <a:lnTo>
                  <a:pt x="1718" y="4"/>
                </a:lnTo>
                <a:lnTo>
                  <a:pt x="1710" y="8"/>
                </a:lnTo>
                <a:lnTo>
                  <a:pt x="1703" y="14"/>
                </a:lnTo>
                <a:lnTo>
                  <a:pt x="1698" y="20"/>
                </a:lnTo>
                <a:lnTo>
                  <a:pt x="1693" y="28"/>
                </a:lnTo>
                <a:lnTo>
                  <a:pt x="1690" y="35"/>
                </a:lnTo>
                <a:lnTo>
                  <a:pt x="1688" y="45"/>
                </a:lnTo>
                <a:lnTo>
                  <a:pt x="1688" y="53"/>
                </a:lnTo>
                <a:lnTo>
                  <a:pt x="1688" y="61"/>
                </a:lnTo>
                <a:lnTo>
                  <a:pt x="1690" y="69"/>
                </a:lnTo>
                <a:lnTo>
                  <a:pt x="1694" y="76"/>
                </a:lnTo>
                <a:lnTo>
                  <a:pt x="1698" y="83"/>
                </a:lnTo>
                <a:lnTo>
                  <a:pt x="1705" y="88"/>
                </a:lnTo>
                <a:lnTo>
                  <a:pt x="1714" y="93"/>
                </a:lnTo>
                <a:lnTo>
                  <a:pt x="1723" y="96"/>
                </a:lnTo>
                <a:lnTo>
                  <a:pt x="1752" y="101"/>
                </a:lnTo>
                <a:lnTo>
                  <a:pt x="1782" y="107"/>
                </a:lnTo>
                <a:lnTo>
                  <a:pt x="1811" y="113"/>
                </a:lnTo>
                <a:lnTo>
                  <a:pt x="1840" y="118"/>
                </a:lnTo>
                <a:lnTo>
                  <a:pt x="1870" y="123"/>
                </a:lnTo>
                <a:lnTo>
                  <a:pt x="1899" y="129"/>
                </a:lnTo>
                <a:lnTo>
                  <a:pt x="1928" y="134"/>
                </a:lnTo>
                <a:lnTo>
                  <a:pt x="1958" y="139"/>
                </a:lnTo>
                <a:lnTo>
                  <a:pt x="1914" y="138"/>
                </a:lnTo>
                <a:lnTo>
                  <a:pt x="1871" y="137"/>
                </a:lnTo>
                <a:lnTo>
                  <a:pt x="1827" y="135"/>
                </a:lnTo>
                <a:lnTo>
                  <a:pt x="1783" y="134"/>
                </a:lnTo>
                <a:lnTo>
                  <a:pt x="1739" y="132"/>
                </a:lnTo>
                <a:lnTo>
                  <a:pt x="1695" y="131"/>
                </a:lnTo>
                <a:lnTo>
                  <a:pt x="1651" y="129"/>
                </a:lnTo>
                <a:lnTo>
                  <a:pt x="1607" y="126"/>
                </a:lnTo>
                <a:lnTo>
                  <a:pt x="1598" y="128"/>
                </a:lnTo>
                <a:lnTo>
                  <a:pt x="1589" y="130"/>
                </a:lnTo>
                <a:lnTo>
                  <a:pt x="1582" y="134"/>
                </a:lnTo>
                <a:lnTo>
                  <a:pt x="1576" y="139"/>
                </a:lnTo>
                <a:lnTo>
                  <a:pt x="1570" y="146"/>
                </a:lnTo>
                <a:lnTo>
                  <a:pt x="1566" y="153"/>
                </a:lnTo>
                <a:lnTo>
                  <a:pt x="1563" y="161"/>
                </a:lnTo>
                <a:lnTo>
                  <a:pt x="1561" y="169"/>
                </a:lnTo>
                <a:lnTo>
                  <a:pt x="1561" y="177"/>
                </a:lnTo>
                <a:lnTo>
                  <a:pt x="1561" y="185"/>
                </a:lnTo>
                <a:lnTo>
                  <a:pt x="1563" y="193"/>
                </a:lnTo>
                <a:lnTo>
                  <a:pt x="1567" y="201"/>
                </a:lnTo>
                <a:lnTo>
                  <a:pt x="1572" y="207"/>
                </a:lnTo>
                <a:lnTo>
                  <a:pt x="1578" y="214"/>
                </a:lnTo>
                <a:lnTo>
                  <a:pt x="1585" y="218"/>
                </a:lnTo>
                <a:lnTo>
                  <a:pt x="1595" y="221"/>
                </a:lnTo>
                <a:lnTo>
                  <a:pt x="1617" y="225"/>
                </a:lnTo>
                <a:lnTo>
                  <a:pt x="1641" y="229"/>
                </a:lnTo>
                <a:lnTo>
                  <a:pt x="1663" y="233"/>
                </a:lnTo>
                <a:lnTo>
                  <a:pt x="1686" y="238"/>
                </a:lnTo>
                <a:lnTo>
                  <a:pt x="1710" y="242"/>
                </a:lnTo>
                <a:lnTo>
                  <a:pt x="1732" y="245"/>
                </a:lnTo>
                <a:lnTo>
                  <a:pt x="1755" y="249"/>
                </a:lnTo>
                <a:lnTo>
                  <a:pt x="1778" y="253"/>
                </a:lnTo>
                <a:lnTo>
                  <a:pt x="1778" y="260"/>
                </a:lnTo>
                <a:lnTo>
                  <a:pt x="1779" y="267"/>
                </a:lnTo>
                <a:lnTo>
                  <a:pt x="1783" y="273"/>
                </a:lnTo>
                <a:lnTo>
                  <a:pt x="1786" y="279"/>
                </a:lnTo>
                <a:lnTo>
                  <a:pt x="1790" y="284"/>
                </a:lnTo>
                <a:lnTo>
                  <a:pt x="1796" y="289"/>
                </a:lnTo>
                <a:lnTo>
                  <a:pt x="1802" y="292"/>
                </a:lnTo>
                <a:lnTo>
                  <a:pt x="1810" y="293"/>
                </a:lnTo>
                <a:lnTo>
                  <a:pt x="1822" y="295"/>
                </a:lnTo>
                <a:lnTo>
                  <a:pt x="1822" y="295"/>
                </a:lnTo>
                <a:lnTo>
                  <a:pt x="1823" y="295"/>
                </a:lnTo>
                <a:lnTo>
                  <a:pt x="1873" y="303"/>
                </a:lnTo>
                <a:lnTo>
                  <a:pt x="1921" y="309"/>
                </a:lnTo>
                <a:lnTo>
                  <a:pt x="1971" y="315"/>
                </a:lnTo>
                <a:lnTo>
                  <a:pt x="2021" y="320"/>
                </a:lnTo>
                <a:lnTo>
                  <a:pt x="2070" y="325"/>
                </a:lnTo>
                <a:lnTo>
                  <a:pt x="2120" y="330"/>
                </a:lnTo>
                <a:lnTo>
                  <a:pt x="2169" y="334"/>
                </a:lnTo>
                <a:lnTo>
                  <a:pt x="2218" y="338"/>
                </a:lnTo>
                <a:lnTo>
                  <a:pt x="2181" y="344"/>
                </a:lnTo>
                <a:lnTo>
                  <a:pt x="2142" y="350"/>
                </a:lnTo>
                <a:lnTo>
                  <a:pt x="2104" y="356"/>
                </a:lnTo>
                <a:lnTo>
                  <a:pt x="2066" y="362"/>
                </a:lnTo>
                <a:lnTo>
                  <a:pt x="2028" y="368"/>
                </a:lnTo>
                <a:lnTo>
                  <a:pt x="1990" y="374"/>
                </a:lnTo>
                <a:lnTo>
                  <a:pt x="1952" y="380"/>
                </a:lnTo>
                <a:lnTo>
                  <a:pt x="1913" y="387"/>
                </a:lnTo>
                <a:lnTo>
                  <a:pt x="1907" y="389"/>
                </a:lnTo>
                <a:lnTo>
                  <a:pt x="1902" y="392"/>
                </a:lnTo>
                <a:lnTo>
                  <a:pt x="1898" y="395"/>
                </a:lnTo>
                <a:lnTo>
                  <a:pt x="1895" y="400"/>
                </a:lnTo>
                <a:lnTo>
                  <a:pt x="1893" y="405"/>
                </a:lnTo>
                <a:lnTo>
                  <a:pt x="1892" y="410"/>
                </a:lnTo>
                <a:lnTo>
                  <a:pt x="1891" y="416"/>
                </a:lnTo>
                <a:lnTo>
                  <a:pt x="1891" y="422"/>
                </a:lnTo>
                <a:lnTo>
                  <a:pt x="1893" y="427"/>
                </a:lnTo>
                <a:lnTo>
                  <a:pt x="1895" y="432"/>
                </a:lnTo>
                <a:lnTo>
                  <a:pt x="1897" y="437"/>
                </a:lnTo>
                <a:lnTo>
                  <a:pt x="1901" y="442"/>
                </a:lnTo>
                <a:lnTo>
                  <a:pt x="1905" y="445"/>
                </a:lnTo>
                <a:lnTo>
                  <a:pt x="1910" y="447"/>
                </a:lnTo>
                <a:lnTo>
                  <a:pt x="1915" y="448"/>
                </a:lnTo>
                <a:lnTo>
                  <a:pt x="1922" y="448"/>
                </a:lnTo>
                <a:lnTo>
                  <a:pt x="2007" y="437"/>
                </a:lnTo>
                <a:lnTo>
                  <a:pt x="2091" y="426"/>
                </a:lnTo>
                <a:lnTo>
                  <a:pt x="2175" y="415"/>
                </a:lnTo>
                <a:lnTo>
                  <a:pt x="2259" y="404"/>
                </a:lnTo>
                <a:lnTo>
                  <a:pt x="2343" y="393"/>
                </a:lnTo>
                <a:lnTo>
                  <a:pt x="2427" y="380"/>
                </a:lnTo>
                <a:lnTo>
                  <a:pt x="2511" y="369"/>
                </a:lnTo>
                <a:lnTo>
                  <a:pt x="2595" y="358"/>
                </a:lnTo>
                <a:lnTo>
                  <a:pt x="2617" y="358"/>
                </a:lnTo>
                <a:lnTo>
                  <a:pt x="2638" y="358"/>
                </a:lnTo>
                <a:lnTo>
                  <a:pt x="2659" y="359"/>
                </a:lnTo>
                <a:lnTo>
                  <a:pt x="2680" y="359"/>
                </a:lnTo>
                <a:lnTo>
                  <a:pt x="2610" y="390"/>
                </a:lnTo>
                <a:lnTo>
                  <a:pt x="2541" y="422"/>
                </a:lnTo>
                <a:lnTo>
                  <a:pt x="2472" y="455"/>
                </a:lnTo>
                <a:lnTo>
                  <a:pt x="2403" y="490"/>
                </a:lnTo>
                <a:lnTo>
                  <a:pt x="2336" y="526"/>
                </a:lnTo>
                <a:lnTo>
                  <a:pt x="2269" y="564"/>
                </a:lnTo>
                <a:lnTo>
                  <a:pt x="2203" y="601"/>
                </a:lnTo>
                <a:lnTo>
                  <a:pt x="2138" y="642"/>
                </a:lnTo>
                <a:lnTo>
                  <a:pt x="2073" y="682"/>
                </a:lnTo>
                <a:lnTo>
                  <a:pt x="2010" y="724"/>
                </a:lnTo>
                <a:lnTo>
                  <a:pt x="1947" y="767"/>
                </a:lnTo>
                <a:lnTo>
                  <a:pt x="1885" y="812"/>
                </a:lnTo>
                <a:lnTo>
                  <a:pt x="1824" y="857"/>
                </a:lnTo>
                <a:lnTo>
                  <a:pt x="1764" y="904"/>
                </a:lnTo>
                <a:lnTo>
                  <a:pt x="1704" y="951"/>
                </a:lnTo>
                <a:lnTo>
                  <a:pt x="1646" y="1000"/>
                </a:lnTo>
                <a:lnTo>
                  <a:pt x="1589" y="1049"/>
                </a:lnTo>
                <a:lnTo>
                  <a:pt x="1532" y="1100"/>
                </a:lnTo>
                <a:lnTo>
                  <a:pt x="1476" y="1152"/>
                </a:lnTo>
                <a:lnTo>
                  <a:pt x="1422" y="1205"/>
                </a:lnTo>
                <a:lnTo>
                  <a:pt x="1368" y="1259"/>
                </a:lnTo>
                <a:lnTo>
                  <a:pt x="1315" y="1313"/>
                </a:lnTo>
                <a:lnTo>
                  <a:pt x="1264" y="1369"/>
                </a:lnTo>
                <a:lnTo>
                  <a:pt x="1213" y="1426"/>
                </a:lnTo>
                <a:lnTo>
                  <a:pt x="1163" y="1484"/>
                </a:lnTo>
                <a:lnTo>
                  <a:pt x="1115" y="1542"/>
                </a:lnTo>
                <a:lnTo>
                  <a:pt x="1068" y="1602"/>
                </a:lnTo>
                <a:lnTo>
                  <a:pt x="1021" y="1663"/>
                </a:lnTo>
                <a:lnTo>
                  <a:pt x="976" y="1723"/>
                </a:lnTo>
                <a:lnTo>
                  <a:pt x="932" y="1786"/>
                </a:lnTo>
                <a:lnTo>
                  <a:pt x="890" y="1849"/>
                </a:lnTo>
                <a:lnTo>
                  <a:pt x="847" y="1913"/>
                </a:lnTo>
                <a:lnTo>
                  <a:pt x="796" y="1963"/>
                </a:lnTo>
                <a:lnTo>
                  <a:pt x="747" y="2014"/>
                </a:lnTo>
                <a:lnTo>
                  <a:pt x="698" y="2065"/>
                </a:lnTo>
                <a:lnTo>
                  <a:pt x="649" y="2118"/>
                </a:lnTo>
                <a:lnTo>
                  <a:pt x="602" y="2172"/>
                </a:lnTo>
                <a:lnTo>
                  <a:pt x="556" y="2225"/>
                </a:lnTo>
                <a:lnTo>
                  <a:pt x="510" y="2281"/>
                </a:lnTo>
                <a:lnTo>
                  <a:pt x="467" y="2337"/>
                </a:lnTo>
                <a:lnTo>
                  <a:pt x="424" y="2392"/>
                </a:lnTo>
                <a:lnTo>
                  <a:pt x="383" y="2450"/>
                </a:lnTo>
                <a:lnTo>
                  <a:pt x="343" y="2509"/>
                </a:lnTo>
                <a:lnTo>
                  <a:pt x="305" y="2567"/>
                </a:lnTo>
                <a:lnTo>
                  <a:pt x="268" y="2628"/>
                </a:lnTo>
                <a:lnTo>
                  <a:pt x="233" y="2689"/>
                </a:lnTo>
                <a:lnTo>
                  <a:pt x="216" y="2720"/>
                </a:lnTo>
                <a:lnTo>
                  <a:pt x="200" y="2750"/>
                </a:lnTo>
                <a:lnTo>
                  <a:pt x="184" y="2782"/>
                </a:lnTo>
                <a:lnTo>
                  <a:pt x="169" y="2814"/>
                </a:lnTo>
                <a:lnTo>
                  <a:pt x="153" y="2849"/>
                </a:lnTo>
                <a:lnTo>
                  <a:pt x="136" y="2885"/>
                </a:lnTo>
                <a:lnTo>
                  <a:pt x="121" y="2921"/>
                </a:lnTo>
                <a:lnTo>
                  <a:pt x="107" y="2958"/>
                </a:lnTo>
                <a:lnTo>
                  <a:pt x="93" y="2996"/>
                </a:lnTo>
                <a:lnTo>
                  <a:pt x="80" y="3035"/>
                </a:lnTo>
                <a:lnTo>
                  <a:pt x="66" y="3073"/>
                </a:lnTo>
                <a:lnTo>
                  <a:pt x="55" y="3113"/>
                </a:lnTo>
                <a:lnTo>
                  <a:pt x="44" y="3152"/>
                </a:lnTo>
                <a:lnTo>
                  <a:pt x="35" y="3192"/>
                </a:lnTo>
                <a:lnTo>
                  <a:pt x="26" y="3232"/>
                </a:lnTo>
                <a:lnTo>
                  <a:pt x="19" y="3273"/>
                </a:lnTo>
                <a:lnTo>
                  <a:pt x="12" y="3313"/>
                </a:lnTo>
                <a:lnTo>
                  <a:pt x="7" y="3354"/>
                </a:lnTo>
                <a:lnTo>
                  <a:pt x="4" y="3393"/>
                </a:lnTo>
                <a:lnTo>
                  <a:pt x="1" y="3434"/>
                </a:lnTo>
                <a:lnTo>
                  <a:pt x="0" y="3474"/>
                </a:lnTo>
                <a:lnTo>
                  <a:pt x="1" y="3513"/>
                </a:lnTo>
                <a:lnTo>
                  <a:pt x="3" y="3553"/>
                </a:lnTo>
                <a:lnTo>
                  <a:pt x="7" y="3592"/>
                </a:lnTo>
                <a:lnTo>
                  <a:pt x="13" y="3631"/>
                </a:lnTo>
                <a:lnTo>
                  <a:pt x="20" y="3669"/>
                </a:lnTo>
                <a:lnTo>
                  <a:pt x="30" y="3707"/>
                </a:lnTo>
                <a:lnTo>
                  <a:pt x="41" y="3744"/>
                </a:lnTo>
                <a:lnTo>
                  <a:pt x="54" y="3781"/>
                </a:lnTo>
                <a:lnTo>
                  <a:pt x="71" y="3816"/>
                </a:lnTo>
                <a:lnTo>
                  <a:pt x="88" y="3851"/>
                </a:lnTo>
                <a:lnTo>
                  <a:pt x="108" y="3885"/>
                </a:lnTo>
                <a:lnTo>
                  <a:pt x="130" y="3918"/>
                </a:lnTo>
                <a:lnTo>
                  <a:pt x="156" y="3951"/>
                </a:lnTo>
                <a:lnTo>
                  <a:pt x="182" y="3981"/>
                </a:lnTo>
                <a:lnTo>
                  <a:pt x="212" y="4011"/>
                </a:lnTo>
                <a:lnTo>
                  <a:pt x="220" y="4033"/>
                </a:lnTo>
                <a:lnTo>
                  <a:pt x="228" y="4055"/>
                </a:lnTo>
                <a:lnTo>
                  <a:pt x="237" y="4076"/>
                </a:lnTo>
                <a:lnTo>
                  <a:pt x="246" y="4097"/>
                </a:lnTo>
                <a:lnTo>
                  <a:pt x="257" y="4119"/>
                </a:lnTo>
                <a:lnTo>
                  <a:pt x="268" y="4140"/>
                </a:lnTo>
                <a:lnTo>
                  <a:pt x="280" y="4160"/>
                </a:lnTo>
                <a:lnTo>
                  <a:pt x="294" y="4180"/>
                </a:lnTo>
                <a:lnTo>
                  <a:pt x="305" y="4195"/>
                </a:lnTo>
                <a:lnTo>
                  <a:pt x="316" y="4211"/>
                </a:lnTo>
                <a:lnTo>
                  <a:pt x="327" y="4224"/>
                </a:lnTo>
                <a:lnTo>
                  <a:pt x="339" y="4238"/>
                </a:lnTo>
                <a:lnTo>
                  <a:pt x="351" y="4250"/>
                </a:lnTo>
                <a:lnTo>
                  <a:pt x="363" y="4262"/>
                </a:lnTo>
                <a:lnTo>
                  <a:pt x="377" y="4274"/>
                </a:lnTo>
                <a:lnTo>
                  <a:pt x="390" y="4286"/>
                </a:lnTo>
                <a:lnTo>
                  <a:pt x="404" y="4296"/>
                </a:lnTo>
                <a:lnTo>
                  <a:pt x="417" y="4306"/>
                </a:lnTo>
                <a:lnTo>
                  <a:pt x="431" y="4316"/>
                </a:lnTo>
                <a:lnTo>
                  <a:pt x="447" y="4324"/>
                </a:lnTo>
                <a:lnTo>
                  <a:pt x="461" y="4333"/>
                </a:lnTo>
                <a:lnTo>
                  <a:pt x="476" y="4341"/>
                </a:lnTo>
                <a:lnTo>
                  <a:pt x="491" y="4348"/>
                </a:lnTo>
                <a:lnTo>
                  <a:pt x="506" y="4355"/>
                </a:lnTo>
                <a:lnTo>
                  <a:pt x="523" y="4362"/>
                </a:lnTo>
                <a:lnTo>
                  <a:pt x="539" y="4369"/>
                </a:lnTo>
                <a:lnTo>
                  <a:pt x="555" y="4374"/>
                </a:lnTo>
                <a:lnTo>
                  <a:pt x="572" y="4379"/>
                </a:lnTo>
                <a:lnTo>
                  <a:pt x="606" y="4388"/>
                </a:lnTo>
                <a:lnTo>
                  <a:pt x="640" y="4396"/>
                </a:lnTo>
                <a:lnTo>
                  <a:pt x="676" y="4401"/>
                </a:lnTo>
                <a:lnTo>
                  <a:pt x="712" y="4406"/>
                </a:lnTo>
                <a:lnTo>
                  <a:pt x="749" y="4408"/>
                </a:lnTo>
                <a:lnTo>
                  <a:pt x="786" y="4410"/>
                </a:lnTo>
                <a:lnTo>
                  <a:pt x="816" y="4420"/>
                </a:lnTo>
                <a:lnTo>
                  <a:pt x="845" y="4429"/>
                </a:lnTo>
                <a:lnTo>
                  <a:pt x="874" y="4437"/>
                </a:lnTo>
                <a:lnTo>
                  <a:pt x="904" y="4444"/>
                </a:lnTo>
                <a:lnTo>
                  <a:pt x="933" y="4452"/>
                </a:lnTo>
                <a:lnTo>
                  <a:pt x="964" y="4458"/>
                </a:lnTo>
                <a:lnTo>
                  <a:pt x="994" y="4463"/>
                </a:lnTo>
                <a:lnTo>
                  <a:pt x="1023" y="4467"/>
                </a:lnTo>
                <a:lnTo>
                  <a:pt x="1054" y="4471"/>
                </a:lnTo>
                <a:lnTo>
                  <a:pt x="1084" y="4474"/>
                </a:lnTo>
                <a:lnTo>
                  <a:pt x="1116" y="4476"/>
                </a:lnTo>
                <a:lnTo>
                  <a:pt x="1146" y="4477"/>
                </a:lnTo>
                <a:lnTo>
                  <a:pt x="1176" y="4478"/>
                </a:lnTo>
                <a:lnTo>
                  <a:pt x="1207" y="4478"/>
                </a:lnTo>
                <a:lnTo>
                  <a:pt x="1238" y="4477"/>
                </a:lnTo>
                <a:lnTo>
                  <a:pt x="1269" y="4476"/>
                </a:lnTo>
                <a:lnTo>
                  <a:pt x="1299" y="4474"/>
                </a:lnTo>
                <a:lnTo>
                  <a:pt x="1330" y="4471"/>
                </a:lnTo>
                <a:lnTo>
                  <a:pt x="1361" y="4468"/>
                </a:lnTo>
                <a:lnTo>
                  <a:pt x="1391" y="4463"/>
                </a:lnTo>
                <a:lnTo>
                  <a:pt x="1423" y="4459"/>
                </a:lnTo>
                <a:lnTo>
                  <a:pt x="1453" y="4453"/>
                </a:lnTo>
                <a:lnTo>
                  <a:pt x="1484" y="4446"/>
                </a:lnTo>
                <a:lnTo>
                  <a:pt x="1514" y="4439"/>
                </a:lnTo>
                <a:lnTo>
                  <a:pt x="1544" y="4432"/>
                </a:lnTo>
                <a:lnTo>
                  <a:pt x="1575" y="4424"/>
                </a:lnTo>
                <a:lnTo>
                  <a:pt x="1604" y="4415"/>
                </a:lnTo>
                <a:lnTo>
                  <a:pt x="1635" y="4406"/>
                </a:lnTo>
                <a:lnTo>
                  <a:pt x="1664" y="4396"/>
                </a:lnTo>
                <a:lnTo>
                  <a:pt x="1694" y="4385"/>
                </a:lnTo>
                <a:lnTo>
                  <a:pt x="1724" y="4374"/>
                </a:lnTo>
                <a:lnTo>
                  <a:pt x="1753" y="4362"/>
                </a:lnTo>
                <a:lnTo>
                  <a:pt x="1778" y="4359"/>
                </a:lnTo>
                <a:lnTo>
                  <a:pt x="1803" y="4355"/>
                </a:lnTo>
                <a:lnTo>
                  <a:pt x="1828" y="4352"/>
                </a:lnTo>
                <a:lnTo>
                  <a:pt x="1852" y="4349"/>
                </a:lnTo>
                <a:lnTo>
                  <a:pt x="1878" y="4346"/>
                </a:lnTo>
                <a:lnTo>
                  <a:pt x="1902" y="4342"/>
                </a:lnTo>
                <a:lnTo>
                  <a:pt x="1926" y="4339"/>
                </a:lnTo>
                <a:lnTo>
                  <a:pt x="1950" y="4335"/>
                </a:lnTo>
                <a:lnTo>
                  <a:pt x="1957" y="4333"/>
                </a:lnTo>
                <a:lnTo>
                  <a:pt x="1963" y="4330"/>
                </a:lnTo>
                <a:lnTo>
                  <a:pt x="1967" y="4326"/>
                </a:lnTo>
                <a:lnTo>
                  <a:pt x="1971" y="4321"/>
                </a:lnTo>
                <a:lnTo>
                  <a:pt x="1973" y="4315"/>
                </a:lnTo>
                <a:lnTo>
                  <a:pt x="1975" y="4309"/>
                </a:lnTo>
                <a:lnTo>
                  <a:pt x="1976" y="4303"/>
                </a:lnTo>
                <a:lnTo>
                  <a:pt x="1975" y="4296"/>
                </a:lnTo>
                <a:lnTo>
                  <a:pt x="1974" y="4290"/>
                </a:lnTo>
                <a:lnTo>
                  <a:pt x="1972" y="4284"/>
                </a:lnTo>
                <a:lnTo>
                  <a:pt x="1969" y="4277"/>
                </a:lnTo>
                <a:lnTo>
                  <a:pt x="1965" y="4272"/>
                </a:lnTo>
                <a:lnTo>
                  <a:pt x="1960" y="4269"/>
                </a:lnTo>
                <a:lnTo>
                  <a:pt x="1954" y="4266"/>
                </a:lnTo>
                <a:lnTo>
                  <a:pt x="1948" y="4264"/>
                </a:lnTo>
                <a:lnTo>
                  <a:pt x="1941" y="4264"/>
                </a:lnTo>
                <a:lnTo>
                  <a:pt x="1911" y="4268"/>
                </a:lnTo>
                <a:lnTo>
                  <a:pt x="1881" y="4271"/>
                </a:lnTo>
                <a:lnTo>
                  <a:pt x="1850" y="4275"/>
                </a:lnTo>
                <a:lnTo>
                  <a:pt x="1819" y="4278"/>
                </a:lnTo>
                <a:lnTo>
                  <a:pt x="1815" y="4272"/>
                </a:lnTo>
                <a:lnTo>
                  <a:pt x="1809" y="4266"/>
                </a:lnTo>
                <a:lnTo>
                  <a:pt x="1803" y="4262"/>
                </a:lnTo>
                <a:lnTo>
                  <a:pt x="1797" y="4257"/>
                </a:lnTo>
                <a:lnTo>
                  <a:pt x="1790" y="4254"/>
                </a:lnTo>
                <a:lnTo>
                  <a:pt x="1782" y="4252"/>
                </a:lnTo>
                <a:lnTo>
                  <a:pt x="1773" y="4251"/>
                </a:lnTo>
                <a:lnTo>
                  <a:pt x="1765" y="4252"/>
                </a:lnTo>
                <a:lnTo>
                  <a:pt x="1743" y="4255"/>
                </a:lnTo>
                <a:lnTo>
                  <a:pt x="1720" y="4258"/>
                </a:lnTo>
                <a:lnTo>
                  <a:pt x="1695" y="4260"/>
                </a:lnTo>
                <a:lnTo>
                  <a:pt x="1671" y="4263"/>
                </a:lnTo>
                <a:lnTo>
                  <a:pt x="1646" y="4265"/>
                </a:lnTo>
                <a:lnTo>
                  <a:pt x="1620" y="4267"/>
                </a:lnTo>
                <a:lnTo>
                  <a:pt x="1595" y="4269"/>
                </a:lnTo>
                <a:lnTo>
                  <a:pt x="1569" y="4271"/>
                </a:lnTo>
                <a:lnTo>
                  <a:pt x="1605" y="4259"/>
                </a:lnTo>
                <a:lnTo>
                  <a:pt x="1641" y="4246"/>
                </a:lnTo>
                <a:lnTo>
                  <a:pt x="1676" y="4232"/>
                </a:lnTo>
                <a:lnTo>
                  <a:pt x="1712" y="4218"/>
                </a:lnTo>
                <a:lnTo>
                  <a:pt x="1746" y="4203"/>
                </a:lnTo>
                <a:lnTo>
                  <a:pt x="1779" y="4186"/>
                </a:lnTo>
                <a:lnTo>
                  <a:pt x="1814" y="4170"/>
                </a:lnTo>
                <a:lnTo>
                  <a:pt x="1846" y="4154"/>
                </a:lnTo>
                <a:lnTo>
                  <a:pt x="1854" y="4148"/>
                </a:lnTo>
                <a:lnTo>
                  <a:pt x="1861" y="4142"/>
                </a:lnTo>
                <a:lnTo>
                  <a:pt x="1866" y="4135"/>
                </a:lnTo>
                <a:lnTo>
                  <a:pt x="1869" y="4127"/>
                </a:lnTo>
                <a:lnTo>
                  <a:pt x="1870" y="4118"/>
                </a:lnTo>
                <a:lnTo>
                  <a:pt x="1870" y="4109"/>
                </a:lnTo>
                <a:lnTo>
                  <a:pt x="1869" y="4101"/>
                </a:lnTo>
                <a:lnTo>
                  <a:pt x="1866" y="4092"/>
                </a:lnTo>
                <a:lnTo>
                  <a:pt x="1862" y="4085"/>
                </a:lnTo>
                <a:lnTo>
                  <a:pt x="1857" y="4078"/>
                </a:lnTo>
                <a:lnTo>
                  <a:pt x="1850" y="4072"/>
                </a:lnTo>
                <a:lnTo>
                  <a:pt x="1843" y="4067"/>
                </a:lnTo>
                <a:lnTo>
                  <a:pt x="1836" y="4064"/>
                </a:lnTo>
                <a:lnTo>
                  <a:pt x="1827" y="4062"/>
                </a:lnTo>
                <a:lnTo>
                  <a:pt x="1818" y="4062"/>
                </a:lnTo>
                <a:lnTo>
                  <a:pt x="1809" y="4064"/>
                </a:lnTo>
                <a:lnTo>
                  <a:pt x="1764" y="4079"/>
                </a:lnTo>
                <a:lnTo>
                  <a:pt x="1721" y="4093"/>
                </a:lnTo>
                <a:lnTo>
                  <a:pt x="1677" y="4107"/>
                </a:lnTo>
                <a:lnTo>
                  <a:pt x="1633" y="4121"/>
                </a:lnTo>
                <a:lnTo>
                  <a:pt x="1589" y="4134"/>
                </a:lnTo>
                <a:lnTo>
                  <a:pt x="1544" y="4147"/>
                </a:lnTo>
                <a:lnTo>
                  <a:pt x="1500" y="4160"/>
                </a:lnTo>
                <a:lnTo>
                  <a:pt x="1455" y="4172"/>
                </a:lnTo>
                <a:lnTo>
                  <a:pt x="1411" y="4184"/>
                </a:lnTo>
                <a:lnTo>
                  <a:pt x="1366" y="4195"/>
                </a:lnTo>
                <a:lnTo>
                  <a:pt x="1321" y="4207"/>
                </a:lnTo>
                <a:lnTo>
                  <a:pt x="1277" y="4218"/>
                </a:lnTo>
                <a:lnTo>
                  <a:pt x="1231" y="4228"/>
                </a:lnTo>
                <a:lnTo>
                  <a:pt x="1187" y="4238"/>
                </a:lnTo>
                <a:lnTo>
                  <a:pt x="1141" y="4247"/>
                </a:lnTo>
                <a:lnTo>
                  <a:pt x="1095" y="4256"/>
                </a:lnTo>
                <a:lnTo>
                  <a:pt x="1076" y="4256"/>
                </a:lnTo>
                <a:lnTo>
                  <a:pt x="1057" y="4256"/>
                </a:lnTo>
                <a:lnTo>
                  <a:pt x="1038" y="4256"/>
                </a:lnTo>
                <a:lnTo>
                  <a:pt x="1018" y="4255"/>
                </a:lnTo>
                <a:lnTo>
                  <a:pt x="995" y="4251"/>
                </a:lnTo>
                <a:lnTo>
                  <a:pt x="973" y="4248"/>
                </a:lnTo>
                <a:lnTo>
                  <a:pt x="950" y="4244"/>
                </a:lnTo>
                <a:lnTo>
                  <a:pt x="927" y="4241"/>
                </a:lnTo>
                <a:lnTo>
                  <a:pt x="905" y="4234"/>
                </a:lnTo>
                <a:lnTo>
                  <a:pt x="882" y="4226"/>
                </a:lnTo>
                <a:lnTo>
                  <a:pt x="860" y="4218"/>
                </a:lnTo>
                <a:lnTo>
                  <a:pt x="838" y="4210"/>
                </a:lnTo>
                <a:lnTo>
                  <a:pt x="817" y="4201"/>
                </a:lnTo>
                <a:lnTo>
                  <a:pt x="795" y="4191"/>
                </a:lnTo>
                <a:lnTo>
                  <a:pt x="774" y="4181"/>
                </a:lnTo>
                <a:lnTo>
                  <a:pt x="754" y="4170"/>
                </a:lnTo>
                <a:lnTo>
                  <a:pt x="733" y="4159"/>
                </a:lnTo>
                <a:lnTo>
                  <a:pt x="713" y="4148"/>
                </a:lnTo>
                <a:lnTo>
                  <a:pt x="694" y="4136"/>
                </a:lnTo>
                <a:lnTo>
                  <a:pt x="675" y="4123"/>
                </a:lnTo>
                <a:lnTo>
                  <a:pt x="656" y="4109"/>
                </a:lnTo>
                <a:lnTo>
                  <a:pt x="638" y="4096"/>
                </a:lnTo>
                <a:lnTo>
                  <a:pt x="621" y="4081"/>
                </a:lnTo>
                <a:lnTo>
                  <a:pt x="604" y="4066"/>
                </a:lnTo>
                <a:lnTo>
                  <a:pt x="586" y="4051"/>
                </a:lnTo>
                <a:lnTo>
                  <a:pt x="570" y="4035"/>
                </a:lnTo>
                <a:lnTo>
                  <a:pt x="554" y="4017"/>
                </a:lnTo>
                <a:lnTo>
                  <a:pt x="539" y="3999"/>
                </a:lnTo>
                <a:lnTo>
                  <a:pt x="525" y="3981"/>
                </a:lnTo>
                <a:lnTo>
                  <a:pt x="510" y="3963"/>
                </a:lnTo>
                <a:lnTo>
                  <a:pt x="497" y="3943"/>
                </a:lnTo>
                <a:lnTo>
                  <a:pt x="484" y="3922"/>
                </a:lnTo>
                <a:lnTo>
                  <a:pt x="472" y="3901"/>
                </a:lnTo>
                <a:lnTo>
                  <a:pt x="460" y="3880"/>
                </a:lnTo>
                <a:lnTo>
                  <a:pt x="449" y="3858"/>
                </a:lnTo>
                <a:lnTo>
                  <a:pt x="438" y="3834"/>
                </a:lnTo>
                <a:lnTo>
                  <a:pt x="428" y="3810"/>
                </a:lnTo>
                <a:lnTo>
                  <a:pt x="419" y="3785"/>
                </a:lnTo>
                <a:lnTo>
                  <a:pt x="410" y="3759"/>
                </a:lnTo>
                <a:lnTo>
                  <a:pt x="403" y="3733"/>
                </a:lnTo>
                <a:lnTo>
                  <a:pt x="396" y="3706"/>
                </a:lnTo>
                <a:lnTo>
                  <a:pt x="389" y="3678"/>
                </a:lnTo>
                <a:lnTo>
                  <a:pt x="384" y="3650"/>
                </a:lnTo>
                <a:lnTo>
                  <a:pt x="380" y="3622"/>
                </a:lnTo>
                <a:lnTo>
                  <a:pt x="376" y="3593"/>
                </a:lnTo>
                <a:lnTo>
                  <a:pt x="373" y="3564"/>
                </a:lnTo>
                <a:lnTo>
                  <a:pt x="372" y="3535"/>
                </a:lnTo>
                <a:lnTo>
                  <a:pt x="370" y="3505"/>
                </a:lnTo>
                <a:lnTo>
                  <a:pt x="370" y="3476"/>
                </a:lnTo>
                <a:lnTo>
                  <a:pt x="370" y="3446"/>
                </a:lnTo>
                <a:lnTo>
                  <a:pt x="371" y="3415"/>
                </a:lnTo>
                <a:lnTo>
                  <a:pt x="373" y="3385"/>
                </a:lnTo>
                <a:lnTo>
                  <a:pt x="375" y="3355"/>
                </a:lnTo>
                <a:lnTo>
                  <a:pt x="378" y="3324"/>
                </a:lnTo>
                <a:lnTo>
                  <a:pt x="382" y="3294"/>
                </a:lnTo>
                <a:lnTo>
                  <a:pt x="386" y="3262"/>
                </a:lnTo>
                <a:lnTo>
                  <a:pt x="408" y="3200"/>
                </a:lnTo>
                <a:lnTo>
                  <a:pt x="430" y="3137"/>
                </a:lnTo>
                <a:lnTo>
                  <a:pt x="455" y="3074"/>
                </a:lnTo>
                <a:lnTo>
                  <a:pt x="480" y="3013"/>
                </a:lnTo>
                <a:lnTo>
                  <a:pt x="506" y="2950"/>
                </a:lnTo>
                <a:lnTo>
                  <a:pt x="534" y="2889"/>
                </a:lnTo>
                <a:lnTo>
                  <a:pt x="562" y="2827"/>
                </a:lnTo>
                <a:lnTo>
                  <a:pt x="592" y="2768"/>
                </a:lnTo>
                <a:lnTo>
                  <a:pt x="622" y="2707"/>
                </a:lnTo>
                <a:lnTo>
                  <a:pt x="653" y="2647"/>
                </a:lnTo>
                <a:lnTo>
                  <a:pt x="685" y="2589"/>
                </a:lnTo>
                <a:lnTo>
                  <a:pt x="716" y="2531"/>
                </a:lnTo>
                <a:lnTo>
                  <a:pt x="749" y="2473"/>
                </a:lnTo>
                <a:lnTo>
                  <a:pt x="781" y="2417"/>
                </a:lnTo>
                <a:lnTo>
                  <a:pt x="815" y="2360"/>
                </a:lnTo>
                <a:lnTo>
                  <a:pt x="847" y="2304"/>
                </a:lnTo>
                <a:lnTo>
                  <a:pt x="853" y="2295"/>
                </a:lnTo>
                <a:lnTo>
                  <a:pt x="859" y="2286"/>
                </a:lnTo>
                <a:lnTo>
                  <a:pt x="865" y="2277"/>
                </a:lnTo>
                <a:lnTo>
                  <a:pt x="871" y="2267"/>
                </a:lnTo>
                <a:lnTo>
                  <a:pt x="918" y="2215"/>
                </a:lnTo>
                <a:lnTo>
                  <a:pt x="966" y="2164"/>
                </a:lnTo>
                <a:lnTo>
                  <a:pt x="1014" y="2112"/>
                </a:lnTo>
                <a:lnTo>
                  <a:pt x="1063" y="2061"/>
                </a:lnTo>
                <a:lnTo>
                  <a:pt x="1112" y="2011"/>
                </a:lnTo>
                <a:lnTo>
                  <a:pt x="1161" y="1961"/>
                </a:lnTo>
                <a:lnTo>
                  <a:pt x="1211" y="1912"/>
                </a:lnTo>
                <a:lnTo>
                  <a:pt x="1262" y="1862"/>
                </a:lnTo>
                <a:lnTo>
                  <a:pt x="1312" y="1812"/>
                </a:lnTo>
                <a:lnTo>
                  <a:pt x="1364" y="1764"/>
                </a:lnTo>
                <a:lnTo>
                  <a:pt x="1416" y="1716"/>
                </a:lnTo>
                <a:lnTo>
                  <a:pt x="1467" y="1668"/>
                </a:lnTo>
                <a:lnTo>
                  <a:pt x="1573" y="1574"/>
                </a:lnTo>
                <a:lnTo>
                  <a:pt x="1679" y="1479"/>
                </a:lnTo>
                <a:lnTo>
                  <a:pt x="1788" y="1387"/>
                </a:lnTo>
                <a:lnTo>
                  <a:pt x="1897" y="1297"/>
                </a:lnTo>
                <a:lnTo>
                  <a:pt x="2008" y="1208"/>
                </a:lnTo>
                <a:lnTo>
                  <a:pt x="2118" y="1120"/>
                </a:lnTo>
                <a:lnTo>
                  <a:pt x="2231" y="1034"/>
                </a:lnTo>
                <a:lnTo>
                  <a:pt x="2344" y="949"/>
                </a:lnTo>
                <a:lnTo>
                  <a:pt x="2458" y="865"/>
                </a:lnTo>
                <a:lnTo>
                  <a:pt x="2573" y="783"/>
                </a:lnTo>
                <a:lnTo>
                  <a:pt x="2607" y="762"/>
                </a:lnTo>
                <a:lnTo>
                  <a:pt x="2641" y="742"/>
                </a:lnTo>
                <a:lnTo>
                  <a:pt x="2676" y="721"/>
                </a:lnTo>
                <a:lnTo>
                  <a:pt x="2710" y="700"/>
                </a:lnTo>
                <a:lnTo>
                  <a:pt x="2690" y="754"/>
                </a:lnTo>
                <a:lnTo>
                  <a:pt x="2668" y="809"/>
                </a:lnTo>
                <a:lnTo>
                  <a:pt x="2647" y="862"/>
                </a:lnTo>
                <a:lnTo>
                  <a:pt x="2626" y="916"/>
                </a:lnTo>
                <a:lnTo>
                  <a:pt x="2605" y="969"/>
                </a:lnTo>
                <a:lnTo>
                  <a:pt x="2582" y="1022"/>
                </a:lnTo>
                <a:lnTo>
                  <a:pt x="2560" y="1076"/>
                </a:lnTo>
                <a:lnTo>
                  <a:pt x="2537" y="1128"/>
                </a:lnTo>
                <a:lnTo>
                  <a:pt x="2523" y="1158"/>
                </a:lnTo>
                <a:lnTo>
                  <a:pt x="2511" y="1186"/>
                </a:lnTo>
                <a:lnTo>
                  <a:pt x="2498" y="1214"/>
                </a:lnTo>
                <a:lnTo>
                  <a:pt x="2485" y="1243"/>
                </a:lnTo>
                <a:lnTo>
                  <a:pt x="2472" y="1272"/>
                </a:lnTo>
                <a:lnTo>
                  <a:pt x="2460" y="1300"/>
                </a:lnTo>
                <a:lnTo>
                  <a:pt x="2446" y="1329"/>
                </a:lnTo>
                <a:lnTo>
                  <a:pt x="2433" y="1357"/>
                </a:lnTo>
                <a:lnTo>
                  <a:pt x="2431" y="1363"/>
                </a:lnTo>
                <a:lnTo>
                  <a:pt x="2430" y="1368"/>
                </a:lnTo>
                <a:lnTo>
                  <a:pt x="2429" y="1373"/>
                </a:lnTo>
                <a:lnTo>
                  <a:pt x="2428" y="1378"/>
                </a:lnTo>
                <a:lnTo>
                  <a:pt x="2429" y="1387"/>
                </a:lnTo>
                <a:lnTo>
                  <a:pt x="2432" y="1396"/>
                </a:lnTo>
                <a:lnTo>
                  <a:pt x="2436" y="1406"/>
                </a:lnTo>
                <a:lnTo>
                  <a:pt x="2441" y="1413"/>
                </a:lnTo>
                <a:lnTo>
                  <a:pt x="2448" y="1419"/>
                </a:lnTo>
                <a:lnTo>
                  <a:pt x="2456" y="1425"/>
                </a:lnTo>
                <a:lnTo>
                  <a:pt x="2464" y="1428"/>
                </a:lnTo>
                <a:lnTo>
                  <a:pt x="2473" y="1431"/>
                </a:lnTo>
                <a:lnTo>
                  <a:pt x="2481" y="1432"/>
                </a:lnTo>
                <a:lnTo>
                  <a:pt x="2489" y="1431"/>
                </a:lnTo>
                <a:lnTo>
                  <a:pt x="2493" y="1430"/>
                </a:lnTo>
                <a:lnTo>
                  <a:pt x="2497" y="1428"/>
                </a:lnTo>
                <a:lnTo>
                  <a:pt x="2501" y="1426"/>
                </a:lnTo>
                <a:lnTo>
                  <a:pt x="2505" y="1423"/>
                </a:lnTo>
                <a:lnTo>
                  <a:pt x="2508" y="1420"/>
                </a:lnTo>
                <a:lnTo>
                  <a:pt x="2511" y="1416"/>
                </a:lnTo>
                <a:lnTo>
                  <a:pt x="2514" y="1412"/>
                </a:lnTo>
                <a:lnTo>
                  <a:pt x="2517" y="1407"/>
                </a:lnTo>
                <a:lnTo>
                  <a:pt x="2529" y="1382"/>
                </a:lnTo>
                <a:lnTo>
                  <a:pt x="2540" y="1357"/>
                </a:lnTo>
                <a:lnTo>
                  <a:pt x="2552" y="1333"/>
                </a:lnTo>
                <a:lnTo>
                  <a:pt x="2563" y="1308"/>
                </a:lnTo>
                <a:lnTo>
                  <a:pt x="2574" y="1283"/>
                </a:lnTo>
                <a:lnTo>
                  <a:pt x="2584" y="1259"/>
                </a:lnTo>
                <a:lnTo>
                  <a:pt x="2595" y="1234"/>
                </a:lnTo>
                <a:lnTo>
                  <a:pt x="2607" y="1209"/>
                </a:lnTo>
                <a:lnTo>
                  <a:pt x="2643" y="1128"/>
                </a:lnTo>
                <a:lnTo>
                  <a:pt x="2680" y="1048"/>
                </a:lnTo>
                <a:lnTo>
                  <a:pt x="2716" y="967"/>
                </a:lnTo>
                <a:lnTo>
                  <a:pt x="2752" y="887"/>
                </a:lnTo>
                <a:lnTo>
                  <a:pt x="2788" y="807"/>
                </a:lnTo>
                <a:lnTo>
                  <a:pt x="2825" y="727"/>
                </a:lnTo>
                <a:lnTo>
                  <a:pt x="2861" y="646"/>
                </a:lnTo>
                <a:lnTo>
                  <a:pt x="2897" y="565"/>
                </a:lnTo>
                <a:lnTo>
                  <a:pt x="2883" y="608"/>
                </a:lnTo>
                <a:lnTo>
                  <a:pt x="2869" y="652"/>
                </a:lnTo>
                <a:lnTo>
                  <a:pt x="2856" y="695"/>
                </a:lnTo>
                <a:lnTo>
                  <a:pt x="2843" y="740"/>
                </a:lnTo>
                <a:lnTo>
                  <a:pt x="2831" y="783"/>
                </a:lnTo>
                <a:lnTo>
                  <a:pt x="2818" y="828"/>
                </a:lnTo>
                <a:lnTo>
                  <a:pt x="2807" y="871"/>
                </a:lnTo>
                <a:lnTo>
                  <a:pt x="2796" y="916"/>
                </a:lnTo>
                <a:lnTo>
                  <a:pt x="2784" y="945"/>
                </a:lnTo>
                <a:lnTo>
                  <a:pt x="2772" y="973"/>
                </a:lnTo>
                <a:lnTo>
                  <a:pt x="2760" y="1003"/>
                </a:lnTo>
                <a:lnTo>
                  <a:pt x="2747" y="1031"/>
                </a:lnTo>
                <a:lnTo>
                  <a:pt x="2735" y="1060"/>
                </a:lnTo>
                <a:lnTo>
                  <a:pt x="2723" y="1089"/>
                </a:lnTo>
                <a:lnTo>
                  <a:pt x="2711" y="1117"/>
                </a:lnTo>
                <a:lnTo>
                  <a:pt x="2698" y="1147"/>
                </a:lnTo>
                <a:lnTo>
                  <a:pt x="2689" y="1166"/>
                </a:lnTo>
                <a:lnTo>
                  <a:pt x="2680" y="1185"/>
                </a:lnTo>
                <a:lnTo>
                  <a:pt x="2670" y="1204"/>
                </a:lnTo>
                <a:lnTo>
                  <a:pt x="2660" y="1223"/>
                </a:lnTo>
                <a:lnTo>
                  <a:pt x="2651" y="1243"/>
                </a:lnTo>
                <a:lnTo>
                  <a:pt x="2641" y="1262"/>
                </a:lnTo>
                <a:lnTo>
                  <a:pt x="2632" y="1281"/>
                </a:lnTo>
                <a:lnTo>
                  <a:pt x="2622" y="1300"/>
                </a:lnTo>
                <a:lnTo>
                  <a:pt x="2618" y="1308"/>
                </a:lnTo>
                <a:lnTo>
                  <a:pt x="2616" y="1318"/>
                </a:lnTo>
                <a:lnTo>
                  <a:pt x="2616" y="1327"/>
                </a:lnTo>
                <a:lnTo>
                  <a:pt x="2618" y="1335"/>
                </a:lnTo>
                <a:lnTo>
                  <a:pt x="2621" y="1343"/>
                </a:lnTo>
                <a:lnTo>
                  <a:pt x="2625" y="1351"/>
                </a:lnTo>
                <a:lnTo>
                  <a:pt x="2630" y="1358"/>
                </a:lnTo>
                <a:lnTo>
                  <a:pt x="2636" y="1363"/>
                </a:lnTo>
                <a:lnTo>
                  <a:pt x="2643" y="1368"/>
                </a:lnTo>
                <a:lnTo>
                  <a:pt x="2650" y="1372"/>
                </a:lnTo>
                <a:lnTo>
                  <a:pt x="2658" y="1374"/>
                </a:lnTo>
                <a:lnTo>
                  <a:pt x="2666" y="1374"/>
                </a:lnTo>
                <a:lnTo>
                  <a:pt x="2675" y="1374"/>
                </a:lnTo>
                <a:lnTo>
                  <a:pt x="2683" y="1371"/>
                </a:lnTo>
                <a:lnTo>
                  <a:pt x="2691" y="1366"/>
                </a:lnTo>
                <a:lnTo>
                  <a:pt x="2699" y="1359"/>
                </a:lnTo>
                <a:lnTo>
                  <a:pt x="2709" y="1348"/>
                </a:lnTo>
                <a:lnTo>
                  <a:pt x="2718" y="1336"/>
                </a:lnTo>
                <a:lnTo>
                  <a:pt x="2728" y="1324"/>
                </a:lnTo>
                <a:lnTo>
                  <a:pt x="2737" y="1312"/>
                </a:lnTo>
                <a:lnTo>
                  <a:pt x="2741" y="1318"/>
                </a:lnTo>
                <a:lnTo>
                  <a:pt x="2746" y="1323"/>
                </a:lnTo>
                <a:lnTo>
                  <a:pt x="2752" y="1326"/>
                </a:lnTo>
                <a:lnTo>
                  <a:pt x="2758" y="1330"/>
                </a:lnTo>
                <a:lnTo>
                  <a:pt x="2763" y="1332"/>
                </a:lnTo>
                <a:lnTo>
                  <a:pt x="2769" y="1333"/>
                </a:lnTo>
                <a:lnTo>
                  <a:pt x="2776" y="1334"/>
                </a:lnTo>
                <a:lnTo>
                  <a:pt x="2782" y="1334"/>
                </a:lnTo>
                <a:lnTo>
                  <a:pt x="2788" y="1333"/>
                </a:lnTo>
                <a:lnTo>
                  <a:pt x="2794" y="1331"/>
                </a:lnTo>
                <a:lnTo>
                  <a:pt x="2800" y="1329"/>
                </a:lnTo>
                <a:lnTo>
                  <a:pt x="2806" y="1325"/>
                </a:lnTo>
                <a:lnTo>
                  <a:pt x="2811" y="1320"/>
                </a:lnTo>
                <a:lnTo>
                  <a:pt x="2816" y="1315"/>
                </a:lnTo>
                <a:lnTo>
                  <a:pt x="2820" y="1307"/>
                </a:lnTo>
                <a:lnTo>
                  <a:pt x="2825" y="1299"/>
                </a:lnTo>
                <a:lnTo>
                  <a:pt x="2847" y="1243"/>
                </a:lnTo>
                <a:lnTo>
                  <a:pt x="2868" y="1187"/>
                </a:lnTo>
                <a:lnTo>
                  <a:pt x="2890" y="1129"/>
                </a:lnTo>
                <a:lnTo>
                  <a:pt x="2912" y="1073"/>
                </a:lnTo>
                <a:lnTo>
                  <a:pt x="2932" y="1016"/>
                </a:lnTo>
                <a:lnTo>
                  <a:pt x="2953" y="959"/>
                </a:lnTo>
                <a:lnTo>
                  <a:pt x="2974" y="902"/>
                </a:lnTo>
                <a:lnTo>
                  <a:pt x="2993" y="845"/>
                </a:lnTo>
                <a:lnTo>
                  <a:pt x="2997" y="833"/>
                </a:lnTo>
                <a:lnTo>
                  <a:pt x="3021" y="764"/>
                </a:lnTo>
                <a:lnTo>
                  <a:pt x="3044" y="695"/>
                </a:lnTo>
                <a:lnTo>
                  <a:pt x="3067" y="625"/>
                </a:lnTo>
                <a:lnTo>
                  <a:pt x="3089" y="557"/>
                </a:lnTo>
                <a:lnTo>
                  <a:pt x="3111" y="487"/>
                </a:lnTo>
                <a:lnTo>
                  <a:pt x="3133" y="417"/>
                </a:lnTo>
                <a:lnTo>
                  <a:pt x="3154" y="347"/>
                </a:lnTo>
                <a:lnTo>
                  <a:pt x="3174" y="27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3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7" grpId="0"/>
      <p:bldP spid="1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yrus Color">
      <a:dk1>
        <a:sysClr val="windowText" lastClr="000000"/>
      </a:dk1>
      <a:lt1>
        <a:sysClr val="window" lastClr="FFFFFF"/>
      </a:lt1>
      <a:dk2>
        <a:srgbClr val="005250"/>
      </a:dk2>
      <a:lt2>
        <a:srgbClr val="E5DEDB"/>
      </a:lt2>
      <a:accent1>
        <a:srgbClr val="4C4DB1"/>
      </a:accent1>
      <a:accent2>
        <a:srgbClr val="28B9ED"/>
      </a:accent2>
      <a:accent3>
        <a:srgbClr val="08E8DE"/>
      </a:accent3>
      <a:accent4>
        <a:srgbClr val="3BD9D5"/>
      </a:accent4>
      <a:accent5>
        <a:srgbClr val="367F9A"/>
      </a:accent5>
      <a:accent6>
        <a:srgbClr val="00B0AC"/>
      </a:accent6>
      <a:hlink>
        <a:srgbClr val="008080"/>
      </a:hlink>
      <a:folHlink>
        <a:srgbClr val="00B0A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2526</TotalTime>
  <Words>194</Words>
  <Application>Microsoft Office PowerPoint</Application>
  <PresentationFormat>Widescreen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Calibri</vt:lpstr>
      <vt:lpstr>MuseoSans</vt:lpstr>
      <vt:lpstr>Anurati</vt:lpstr>
      <vt:lpstr>Raleway</vt:lpstr>
      <vt:lpstr>Segoe UI Light</vt:lpstr>
      <vt:lpstr>Wingdings</vt:lpstr>
      <vt:lpstr>Arial</vt:lpstr>
      <vt:lpstr>Lato</vt:lpstr>
      <vt:lpstr>Museo 700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pratamayoga</dc:creator>
  <cp:lastModifiedBy>Ajriel Rahayu</cp:lastModifiedBy>
  <cp:revision>148</cp:revision>
  <dcterms:created xsi:type="dcterms:W3CDTF">2018-08-10T01:04:55Z</dcterms:created>
  <dcterms:modified xsi:type="dcterms:W3CDTF">2022-10-15T18:10:35Z</dcterms:modified>
</cp:coreProperties>
</file>

<file path=docProps/thumbnail.jpeg>
</file>